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0" r:id="rId5"/>
    <p:sldId id="259" r:id="rId6"/>
    <p:sldId id="260" r:id="rId7"/>
    <p:sldId id="292" r:id="rId8"/>
    <p:sldId id="275" r:id="rId9"/>
    <p:sldId id="294" r:id="rId10"/>
    <p:sldId id="265" r:id="rId11"/>
    <p:sldId id="266" r:id="rId12"/>
    <p:sldId id="267" r:id="rId13"/>
    <p:sldId id="279" r:id="rId14"/>
    <p:sldId id="268" r:id="rId15"/>
    <p:sldId id="281" r:id="rId16"/>
    <p:sldId id="269" r:id="rId17"/>
    <p:sldId id="283" r:id="rId18"/>
    <p:sldId id="270" r:id="rId19"/>
    <p:sldId id="285" r:id="rId20"/>
    <p:sldId id="262" r:id="rId21"/>
    <p:sldId id="286" r:id="rId22"/>
    <p:sldId id="287" r:id="rId23"/>
    <p:sldId id="289" r:id="rId24"/>
    <p:sldId id="263" r:id="rId25"/>
    <p:sldId id="264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B84F159-8FF5-44A6-A072-D8E1758ABF73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CD5CD5-A221-401B-A3E9-7FA2D447940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936104"/>
          </a:xfrm>
        </p:spPr>
        <p:txBody>
          <a:bodyPr/>
          <a:lstStyle/>
          <a:p>
            <a:pPr algn="ctr"/>
            <a:r>
              <a:rPr lang="tr-TR" b="1" dirty="0" smtClean="0"/>
              <a:t>TURKISH ALPHABET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568952" cy="4896544"/>
          </a:xfrm>
        </p:spPr>
        <p:txBody>
          <a:bodyPr numCol="3">
            <a:normAutofit/>
          </a:bodyPr>
          <a:lstStyle/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Aa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‘cup’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Bb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‘bet’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Cc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‘John’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Çç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child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Dd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</a:t>
            </a:r>
            <a:r>
              <a:rPr lang="tr-TR" sz="2000" b="1" dirty="0" err="1" smtClean="0">
                <a:solidFill>
                  <a:schemeClr val="tx1"/>
                </a:solidFill>
              </a:rPr>
              <a:t>in’dear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Ee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get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Ff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fat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Gg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get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Ğğ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no </a:t>
            </a:r>
            <a:r>
              <a:rPr lang="tr-TR" sz="2000" b="1" dirty="0" err="1" smtClean="0">
                <a:solidFill>
                  <a:schemeClr val="tx1"/>
                </a:solidFill>
              </a:rPr>
              <a:t>sound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Hh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hennah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Iı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butter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sz="2000" b="1" dirty="0" smtClean="0">
                <a:solidFill>
                  <a:schemeClr val="tx1"/>
                </a:solidFill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</a:rPr>
              <a:t>İi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‘bit’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Jj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pleasure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Kk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calm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Ll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lemon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Mm </a:t>
            </a:r>
            <a:r>
              <a:rPr lang="tr-TR" sz="2000" b="1" dirty="0" smtClean="0">
                <a:solidFill>
                  <a:schemeClr val="tx1"/>
                </a:solidFill>
              </a:rPr>
              <a:t>as in ‘men’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Nn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‘net’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Oo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box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Öö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bird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Pp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‘pet’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Rr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rain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Ss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sail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Şş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show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Tt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train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Uu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you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Üü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</a:t>
            </a:r>
            <a:r>
              <a:rPr lang="tr-TR" sz="2000" b="1" dirty="0" err="1" smtClean="0">
                <a:solidFill>
                  <a:schemeClr val="tx1"/>
                </a:solidFill>
              </a:rPr>
              <a:t>German</a:t>
            </a:r>
            <a:r>
              <a:rPr lang="tr-TR" sz="2000" b="1" dirty="0" smtClean="0">
                <a:solidFill>
                  <a:schemeClr val="tx1"/>
                </a:solidFill>
              </a:rPr>
              <a:t> ü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Vv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vain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Yy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yellow</a:t>
            </a:r>
            <a:r>
              <a:rPr lang="tr-TR" sz="2000" b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Zz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</a:rPr>
              <a:t>as in ‘</a:t>
            </a:r>
            <a:r>
              <a:rPr lang="tr-TR" sz="2000" b="1" dirty="0" err="1" smtClean="0">
                <a:solidFill>
                  <a:schemeClr val="tx1"/>
                </a:solidFill>
              </a:rPr>
              <a:t>zeppelin</a:t>
            </a:r>
            <a:r>
              <a:rPr lang="tr-TR" sz="2000" b="1" smtClean="0">
                <a:solidFill>
                  <a:schemeClr val="tx1"/>
                </a:solidFill>
              </a:rPr>
              <a:t>’</a:t>
            </a:r>
            <a:endParaRPr lang="tr-TR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682740" cy="3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55576" y="188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INTRODUCING ONESELF / TANIŞMA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47971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A: Merhaba. Benim adım Ali.</a:t>
            </a:r>
            <a:r>
              <a:rPr lang="tr-TR" b="1" dirty="0" smtClean="0"/>
              <a:t>      (</a:t>
            </a:r>
            <a:r>
              <a:rPr lang="tr-TR" b="1" dirty="0" err="1" smtClean="0"/>
              <a:t>Hello</a:t>
            </a:r>
            <a:r>
              <a:rPr lang="tr-TR" b="1" dirty="0" smtClean="0"/>
              <a:t>, </a:t>
            </a:r>
            <a:r>
              <a:rPr lang="tr-TR" b="1" dirty="0" err="1" smtClean="0"/>
              <a:t>my</a:t>
            </a:r>
            <a:r>
              <a:rPr lang="tr-TR" b="1" dirty="0" smtClean="0"/>
              <a:t> name is Ali.)</a:t>
            </a:r>
            <a:endParaRPr lang="pt-BR" b="1" dirty="0" smtClean="0"/>
          </a:p>
          <a:p>
            <a:r>
              <a:rPr lang="tr-TR" b="1" dirty="0" smtClean="0"/>
              <a:t>B: Merhaba. Benim adım Murat. (</a:t>
            </a:r>
            <a:r>
              <a:rPr lang="tr-TR" b="1" dirty="0" err="1" smtClean="0"/>
              <a:t>Hello</a:t>
            </a:r>
            <a:r>
              <a:rPr lang="tr-TR" b="1" dirty="0" smtClean="0"/>
              <a:t>, </a:t>
            </a:r>
            <a:r>
              <a:rPr lang="tr-TR" b="1" dirty="0" err="1" smtClean="0"/>
              <a:t>my</a:t>
            </a:r>
            <a:r>
              <a:rPr lang="tr-TR" b="1" dirty="0" smtClean="0"/>
              <a:t> name is Murat)</a:t>
            </a:r>
          </a:p>
          <a:p>
            <a:r>
              <a:rPr lang="tr-TR" b="1" dirty="0" smtClean="0"/>
              <a:t>A: Memnun oldum.                       (Nice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meet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.)</a:t>
            </a:r>
          </a:p>
          <a:p>
            <a:r>
              <a:rPr lang="tr-TR" b="1" dirty="0" smtClean="0"/>
              <a:t>B: Ben de.                                       (</a:t>
            </a:r>
            <a:r>
              <a:rPr lang="tr-TR" b="1" dirty="0" err="1" smtClean="0"/>
              <a:t>Me</a:t>
            </a:r>
            <a:r>
              <a:rPr lang="tr-TR" b="1" dirty="0" smtClean="0"/>
              <a:t> </a:t>
            </a:r>
            <a:r>
              <a:rPr lang="tr-TR" b="1" dirty="0" err="1" smtClean="0"/>
              <a:t>too</a:t>
            </a:r>
            <a:r>
              <a:rPr lang="tr-TR" b="1" dirty="0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8274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827584" y="4509120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A: Merhaba. Benim adım Rita.</a:t>
            </a:r>
            <a:r>
              <a:rPr lang="tr-TR" b="1" dirty="0" smtClean="0"/>
              <a:t> (</a:t>
            </a:r>
            <a:r>
              <a:rPr lang="tr-TR" b="1" dirty="0" err="1" smtClean="0"/>
              <a:t>Hello</a:t>
            </a:r>
            <a:r>
              <a:rPr lang="tr-TR" b="1" dirty="0" smtClean="0"/>
              <a:t>. </a:t>
            </a:r>
            <a:r>
              <a:rPr lang="tr-TR" b="1" dirty="0" err="1" smtClean="0"/>
              <a:t>My</a:t>
            </a:r>
            <a:r>
              <a:rPr lang="tr-TR" b="1" dirty="0" smtClean="0"/>
              <a:t> name is </a:t>
            </a:r>
            <a:r>
              <a:rPr lang="tr-TR" b="1" dirty="0" err="1" smtClean="0"/>
              <a:t>Rita</a:t>
            </a:r>
            <a:r>
              <a:rPr lang="tr-TR" b="1" dirty="0" smtClean="0"/>
              <a:t>.</a:t>
            </a:r>
            <a:r>
              <a:rPr lang="tr-TR" b="1" dirty="0" err="1" smtClean="0"/>
              <a:t>What’s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name?</a:t>
            </a:r>
            <a:endParaRPr lang="pt-BR" b="1" dirty="0" smtClean="0"/>
          </a:p>
          <a:p>
            <a:r>
              <a:rPr lang="tr-TR" b="1" dirty="0" smtClean="0"/>
              <a:t>     Senin adın ne?</a:t>
            </a:r>
          </a:p>
          <a:p>
            <a:r>
              <a:rPr lang="tr-TR" b="1" dirty="0" smtClean="0"/>
              <a:t>B: Benim adım </a:t>
            </a:r>
            <a:r>
              <a:rPr lang="tr-TR" b="1" dirty="0" err="1" smtClean="0"/>
              <a:t>Elizabeth</a:t>
            </a:r>
            <a:r>
              <a:rPr lang="tr-TR" b="1" dirty="0" smtClean="0"/>
              <a:t>.           (</a:t>
            </a:r>
            <a:r>
              <a:rPr lang="tr-TR" b="1" dirty="0" err="1" smtClean="0"/>
              <a:t>My</a:t>
            </a:r>
            <a:r>
              <a:rPr lang="tr-TR" b="1" dirty="0" smtClean="0"/>
              <a:t> name is </a:t>
            </a:r>
            <a:r>
              <a:rPr lang="tr-TR" b="1" dirty="0" err="1" smtClean="0"/>
              <a:t>Elizabeth</a:t>
            </a:r>
            <a:r>
              <a:rPr lang="tr-TR" b="1" dirty="0" smtClean="0"/>
              <a:t>.)</a:t>
            </a:r>
          </a:p>
          <a:p>
            <a:r>
              <a:rPr lang="tr-TR" b="1" dirty="0" smtClean="0"/>
              <a:t>A: Memnun oldum.                    (Nice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meet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B: Ben de.                                    (</a:t>
            </a:r>
            <a:r>
              <a:rPr lang="tr-TR" b="1" dirty="0" err="1" smtClean="0"/>
              <a:t>Me</a:t>
            </a:r>
            <a:r>
              <a:rPr lang="tr-TR" b="1" dirty="0" smtClean="0"/>
              <a:t> </a:t>
            </a:r>
            <a:r>
              <a:rPr lang="tr-TR" b="1" dirty="0" err="1" smtClean="0"/>
              <a:t>too</a:t>
            </a:r>
            <a:r>
              <a:rPr lang="tr-TR" b="1" dirty="0" smtClean="0"/>
              <a:t>)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4622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76056" y="76470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A: Adınız ne?</a:t>
            </a:r>
          </a:p>
          <a:p>
            <a:r>
              <a:rPr lang="tr-TR" b="1" dirty="0" smtClean="0"/>
              <a:t>B: Adım Mehmet.</a:t>
            </a:r>
          </a:p>
          <a:p>
            <a:r>
              <a:rPr lang="tr-TR" b="1" dirty="0" smtClean="0"/>
              <a:t>A: Soyadınız ne?</a:t>
            </a:r>
          </a:p>
          <a:p>
            <a:r>
              <a:rPr lang="tr-TR" b="1" dirty="0" smtClean="0"/>
              <a:t>B: Soyadım Akar.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4572000" y="2564904"/>
            <a:ext cx="5220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A:Adınız ne?            B:Adım Ali.</a:t>
            </a:r>
          </a:p>
          <a:p>
            <a:r>
              <a:rPr lang="tr-TR" b="1" dirty="0" smtClean="0"/>
              <a:t>A:Soyadınız ne?      B:Soyadım Ak.</a:t>
            </a:r>
          </a:p>
          <a:p>
            <a:r>
              <a:rPr lang="tr-TR" b="1" dirty="0" smtClean="0"/>
              <a:t>A:Memnun oldum.  B:Ben de memnun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</a:p>
          <a:p>
            <a:endParaRPr lang="tr-TR" dirty="0" smtClean="0"/>
          </a:p>
        </p:txBody>
      </p:sp>
      <p:sp>
        <p:nvSpPr>
          <p:cNvPr id="8" name="7 Dikdörtgen"/>
          <p:cNvSpPr/>
          <p:nvPr/>
        </p:nvSpPr>
        <p:spPr>
          <a:xfrm>
            <a:off x="97160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*</a:t>
            </a:r>
            <a:r>
              <a:rPr lang="tr-TR" b="1" dirty="0" err="1" smtClean="0"/>
              <a:t>Match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following</a:t>
            </a:r>
            <a:r>
              <a:rPr lang="tr-TR" b="1" dirty="0" smtClean="0"/>
              <a:t> </a:t>
            </a:r>
            <a:r>
              <a:rPr lang="tr-TR" b="1" dirty="0" err="1" smtClean="0"/>
              <a:t>sentences</a:t>
            </a:r>
            <a:r>
              <a:rPr lang="tr-TR" b="1" dirty="0" smtClean="0"/>
              <a:t>:</a:t>
            </a:r>
          </a:p>
          <a:p>
            <a:r>
              <a:rPr lang="es-ES" b="1" dirty="0" smtClean="0"/>
              <a:t>1. Memnun oldum. </a:t>
            </a:r>
            <a:r>
              <a:rPr lang="tr-TR" b="1" dirty="0" smtClean="0"/>
              <a:t>   </a:t>
            </a:r>
            <a:r>
              <a:rPr lang="es-ES" b="1" dirty="0" smtClean="0"/>
              <a:t>a. Merhaba</a:t>
            </a:r>
          </a:p>
          <a:p>
            <a:r>
              <a:rPr lang="fr-FR" b="1" dirty="0" smtClean="0"/>
              <a:t>2. </a:t>
            </a:r>
            <a:r>
              <a:rPr lang="fr-FR" b="1" dirty="0" err="1" smtClean="0"/>
              <a:t>Adın</a:t>
            </a:r>
            <a:r>
              <a:rPr lang="fr-FR" b="1" dirty="0" smtClean="0"/>
              <a:t> ne? </a:t>
            </a:r>
            <a:r>
              <a:rPr lang="tr-TR" b="1" dirty="0" smtClean="0"/>
              <a:t>                </a:t>
            </a:r>
            <a:r>
              <a:rPr lang="fr-FR" b="1" dirty="0" smtClean="0"/>
              <a:t>b. </a:t>
            </a:r>
            <a:r>
              <a:rPr lang="fr-FR" b="1" dirty="0" err="1" smtClean="0"/>
              <a:t>Soyadım</a:t>
            </a:r>
            <a:r>
              <a:rPr lang="fr-FR" b="1" dirty="0" smtClean="0"/>
              <a:t> </a:t>
            </a:r>
            <a:r>
              <a:rPr lang="fr-FR" b="1" dirty="0" err="1" smtClean="0"/>
              <a:t>Demir</a:t>
            </a:r>
            <a:endParaRPr lang="fr-FR" b="1" dirty="0" smtClean="0"/>
          </a:p>
          <a:p>
            <a:r>
              <a:rPr lang="pt-BR" b="1" dirty="0" smtClean="0"/>
              <a:t>3. Merhaba</a:t>
            </a:r>
            <a:r>
              <a:rPr lang="tr-TR" b="1" dirty="0" smtClean="0"/>
              <a:t>                </a:t>
            </a:r>
            <a:r>
              <a:rPr lang="pt-BR" b="1" dirty="0" smtClean="0"/>
              <a:t> c. Adım Ali</a:t>
            </a:r>
          </a:p>
          <a:p>
            <a:r>
              <a:rPr lang="tr-TR" b="1" dirty="0" smtClean="0"/>
              <a:t>4. Soyadın ne?            d. Ben de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7092280" y="3501008"/>
            <a:ext cx="95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oldum.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4622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76056" y="76470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A: Adınız ne?</a:t>
            </a:r>
          </a:p>
          <a:p>
            <a:r>
              <a:rPr lang="tr-TR" b="1" dirty="0" smtClean="0"/>
              <a:t>B: Adım Mehmet.</a:t>
            </a:r>
          </a:p>
          <a:p>
            <a:r>
              <a:rPr lang="tr-TR" b="1" dirty="0" smtClean="0"/>
              <a:t>A: Soyadınız ne?</a:t>
            </a:r>
          </a:p>
          <a:p>
            <a:r>
              <a:rPr lang="tr-TR" b="1" dirty="0" smtClean="0"/>
              <a:t>B: Soyadım Akar.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4572000" y="2564904"/>
            <a:ext cx="5220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A:Adınız ne?            B:Adım Ali.</a:t>
            </a:r>
          </a:p>
          <a:p>
            <a:r>
              <a:rPr lang="tr-TR" b="1" dirty="0" smtClean="0"/>
              <a:t>A:Soyadınız ne?      B:Soyadım Ak.</a:t>
            </a:r>
          </a:p>
          <a:p>
            <a:r>
              <a:rPr lang="tr-TR" b="1" dirty="0" smtClean="0"/>
              <a:t>A:Memnun oldum.  B:Ben de memnun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</a:p>
          <a:p>
            <a:endParaRPr lang="tr-TR" dirty="0" smtClean="0"/>
          </a:p>
        </p:txBody>
      </p:sp>
      <p:sp>
        <p:nvSpPr>
          <p:cNvPr id="8" name="7 Dikdörtgen"/>
          <p:cNvSpPr/>
          <p:nvPr/>
        </p:nvSpPr>
        <p:spPr>
          <a:xfrm>
            <a:off x="97160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*</a:t>
            </a:r>
            <a:r>
              <a:rPr lang="tr-TR" b="1" dirty="0" err="1" smtClean="0"/>
              <a:t>Match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following</a:t>
            </a:r>
            <a:r>
              <a:rPr lang="tr-TR" b="1" dirty="0" smtClean="0"/>
              <a:t> </a:t>
            </a:r>
            <a:r>
              <a:rPr lang="tr-TR" b="1" dirty="0" err="1" smtClean="0"/>
              <a:t>sentences</a:t>
            </a:r>
            <a:r>
              <a:rPr lang="tr-TR" b="1" dirty="0" smtClean="0"/>
              <a:t>:</a:t>
            </a:r>
          </a:p>
          <a:p>
            <a:r>
              <a:rPr lang="es-ES" b="1" dirty="0" smtClean="0"/>
              <a:t>1. Memnun oldum. </a:t>
            </a:r>
            <a:r>
              <a:rPr lang="tr-TR" b="1" dirty="0" smtClean="0"/>
              <a:t>   </a:t>
            </a:r>
            <a:r>
              <a:rPr lang="es-ES" b="1" dirty="0" smtClean="0"/>
              <a:t>a. Merhaba</a:t>
            </a:r>
          </a:p>
          <a:p>
            <a:r>
              <a:rPr lang="fr-FR" b="1" dirty="0" smtClean="0"/>
              <a:t>2. </a:t>
            </a:r>
            <a:r>
              <a:rPr lang="fr-FR" b="1" dirty="0" err="1" smtClean="0"/>
              <a:t>Adın</a:t>
            </a:r>
            <a:r>
              <a:rPr lang="fr-FR" b="1" dirty="0" smtClean="0"/>
              <a:t> ne? </a:t>
            </a:r>
            <a:r>
              <a:rPr lang="tr-TR" b="1" dirty="0" smtClean="0"/>
              <a:t>                </a:t>
            </a:r>
            <a:r>
              <a:rPr lang="fr-FR" b="1" dirty="0" smtClean="0"/>
              <a:t>b. </a:t>
            </a:r>
            <a:r>
              <a:rPr lang="fr-FR" b="1" dirty="0" err="1" smtClean="0"/>
              <a:t>Soyadım</a:t>
            </a:r>
            <a:r>
              <a:rPr lang="fr-FR" b="1" dirty="0" smtClean="0"/>
              <a:t> </a:t>
            </a:r>
            <a:r>
              <a:rPr lang="fr-FR" b="1" dirty="0" err="1" smtClean="0"/>
              <a:t>Demir</a:t>
            </a:r>
            <a:endParaRPr lang="fr-FR" b="1" dirty="0" smtClean="0"/>
          </a:p>
          <a:p>
            <a:r>
              <a:rPr lang="pt-BR" b="1" dirty="0" smtClean="0"/>
              <a:t>3. Merhaba</a:t>
            </a:r>
            <a:r>
              <a:rPr lang="tr-TR" b="1" dirty="0" smtClean="0"/>
              <a:t>                </a:t>
            </a:r>
            <a:r>
              <a:rPr lang="pt-BR" b="1" dirty="0" smtClean="0"/>
              <a:t> c. Adım Ali</a:t>
            </a:r>
          </a:p>
          <a:p>
            <a:r>
              <a:rPr lang="tr-TR" b="1" dirty="0" smtClean="0"/>
              <a:t>4. Soyadın ne?            d. Ben de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7092280" y="3501008"/>
            <a:ext cx="95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oldum.</a:t>
            </a:r>
            <a:endParaRPr lang="tr-TR" dirty="0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3059832" y="5157192"/>
            <a:ext cx="36004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2339752" y="5373216"/>
            <a:ext cx="1224136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V="1">
            <a:off x="2339752" y="5229200"/>
            <a:ext cx="11521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V="1">
            <a:off x="2699792" y="5373216"/>
            <a:ext cx="7920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dialogue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A: Benim adım </a:t>
            </a:r>
            <a:r>
              <a:rPr lang="tr-TR" b="1" dirty="0" err="1" smtClean="0"/>
              <a:t>Rita</a:t>
            </a:r>
            <a:r>
              <a:rPr lang="tr-TR" b="1" dirty="0" smtClean="0"/>
              <a:t>. ................................?</a:t>
            </a:r>
          </a:p>
          <a:p>
            <a:r>
              <a:rPr lang="tr-TR" b="1" dirty="0" smtClean="0"/>
              <a:t>B: ................................ </a:t>
            </a:r>
            <a:r>
              <a:rPr lang="tr-TR" b="1" dirty="0" err="1" smtClean="0"/>
              <a:t>Elizabeth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A: Memnun oldum.</a:t>
            </a:r>
          </a:p>
          <a:p>
            <a:r>
              <a:rPr lang="tr-TR" b="1" dirty="0" smtClean="0"/>
              <a:t>B: ........................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dialogue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A: Benim adım </a:t>
            </a:r>
            <a:r>
              <a:rPr lang="tr-TR" b="1" dirty="0" err="1" smtClean="0"/>
              <a:t>Rita</a:t>
            </a:r>
            <a:r>
              <a:rPr lang="tr-TR" b="1" dirty="0" smtClean="0"/>
              <a:t>. </a:t>
            </a:r>
            <a:r>
              <a:rPr lang="tr-TR" b="1" dirty="0" smtClean="0">
                <a:solidFill>
                  <a:srgbClr val="FF0000"/>
                </a:solidFill>
              </a:rPr>
              <a:t>Senin adın ne</a:t>
            </a:r>
            <a:r>
              <a:rPr lang="tr-TR" b="1" dirty="0" smtClean="0"/>
              <a:t>?</a:t>
            </a:r>
          </a:p>
          <a:p>
            <a:r>
              <a:rPr lang="tr-TR" b="1" dirty="0" smtClean="0"/>
              <a:t>B: </a:t>
            </a:r>
            <a:r>
              <a:rPr lang="tr-TR" b="1" dirty="0" smtClean="0">
                <a:solidFill>
                  <a:srgbClr val="FF0000"/>
                </a:solidFill>
              </a:rPr>
              <a:t>Benim adım </a:t>
            </a:r>
            <a:r>
              <a:rPr lang="tr-TR" b="1" dirty="0" err="1" smtClean="0"/>
              <a:t>Elizabeth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A: Memnun oldum.</a:t>
            </a:r>
          </a:p>
          <a:p>
            <a:r>
              <a:rPr lang="tr-TR" b="1" dirty="0" smtClean="0"/>
              <a:t>B: </a:t>
            </a:r>
            <a:r>
              <a:rPr lang="tr-TR" b="1" dirty="0" smtClean="0">
                <a:solidFill>
                  <a:srgbClr val="FF0000"/>
                </a:solidFill>
              </a:rPr>
              <a:t>Ben de.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Tick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correct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answer</a:t>
            </a:r>
            <a:r>
              <a:rPr lang="tr-TR" sz="3200" b="1" dirty="0" smtClean="0"/>
              <a:t>:</a:t>
            </a:r>
            <a:endParaRPr lang="tr-TR" sz="3200" b="1" dirty="0"/>
          </a:p>
        </p:txBody>
      </p:sp>
      <p:sp>
        <p:nvSpPr>
          <p:cNvPr id="4" name="3 Dikdörtgen"/>
          <p:cNvSpPr/>
          <p:nvPr/>
        </p:nvSpPr>
        <p:spPr>
          <a:xfrm>
            <a:off x="827584" y="177281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1. A: ........................</a:t>
            </a:r>
          </a:p>
          <a:p>
            <a:r>
              <a:rPr lang="tr-TR" b="1" dirty="0" smtClean="0"/>
              <a:t>     B: Merhaba</a:t>
            </a:r>
          </a:p>
          <a:p>
            <a:r>
              <a:rPr lang="tr-TR" b="1" dirty="0" smtClean="0"/>
              <a:t>     __Merhaba</a:t>
            </a:r>
          </a:p>
          <a:p>
            <a:r>
              <a:rPr lang="tr-TR" b="1" dirty="0" smtClean="0"/>
              <a:t>     __Soyadım</a:t>
            </a:r>
            <a:endParaRPr lang="tr-TR" b="1" dirty="0"/>
          </a:p>
        </p:txBody>
      </p:sp>
      <p:sp>
        <p:nvSpPr>
          <p:cNvPr id="6" name="5 Dikdörtgen"/>
          <p:cNvSpPr/>
          <p:nvPr/>
        </p:nvSpPr>
        <p:spPr>
          <a:xfrm>
            <a:off x="755576" y="414908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2. Adım Ali ........................?</a:t>
            </a:r>
          </a:p>
          <a:p>
            <a:r>
              <a:rPr lang="tr-TR" b="1" dirty="0" smtClean="0"/>
              <a:t>  __Benim adım</a:t>
            </a:r>
          </a:p>
          <a:p>
            <a:r>
              <a:rPr lang="tr-TR" b="1" dirty="0" smtClean="0"/>
              <a:t>  __Senin adın ne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4572000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3. A: Soyadınız ne?</a:t>
            </a:r>
          </a:p>
          <a:p>
            <a:r>
              <a:rPr lang="tr-TR" b="1" dirty="0" smtClean="0"/>
              <a:t>    B: ........................ Akar.</a:t>
            </a:r>
          </a:p>
          <a:p>
            <a:r>
              <a:rPr lang="tr-TR" b="1" dirty="0" smtClean="0"/>
              <a:t>   __Soyadım</a:t>
            </a:r>
          </a:p>
          <a:p>
            <a:r>
              <a:rPr lang="tr-TR" b="1" dirty="0" smtClean="0"/>
              <a:t>   __Soyadınız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457200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4. ........................ Murat.</a:t>
            </a:r>
          </a:p>
          <a:p>
            <a:r>
              <a:rPr lang="tr-TR" b="1" dirty="0" smtClean="0"/>
              <a:t>__Benim adım</a:t>
            </a:r>
          </a:p>
          <a:p>
            <a:r>
              <a:rPr lang="tr-TR" b="1" dirty="0" smtClean="0"/>
              <a:t>__Benim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Tick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correct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answer</a:t>
            </a:r>
            <a:r>
              <a:rPr lang="tr-TR" sz="3200" b="1" dirty="0" smtClean="0"/>
              <a:t>:</a:t>
            </a:r>
            <a:endParaRPr lang="tr-TR" sz="3200" b="1" dirty="0"/>
          </a:p>
        </p:txBody>
      </p:sp>
      <p:sp>
        <p:nvSpPr>
          <p:cNvPr id="4" name="3 Dikdörtgen"/>
          <p:cNvSpPr/>
          <p:nvPr/>
        </p:nvSpPr>
        <p:spPr>
          <a:xfrm>
            <a:off x="827584" y="177281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1. A: ........................</a:t>
            </a:r>
          </a:p>
          <a:p>
            <a:r>
              <a:rPr lang="tr-TR" b="1" dirty="0" smtClean="0"/>
              <a:t>     B: Merhaba</a:t>
            </a:r>
          </a:p>
          <a:p>
            <a:r>
              <a:rPr lang="tr-TR" b="1" dirty="0" smtClean="0"/>
              <a:t>     __Merhaba</a:t>
            </a:r>
          </a:p>
          <a:p>
            <a:r>
              <a:rPr lang="tr-TR" b="1" dirty="0" smtClean="0"/>
              <a:t>     __Soyadım</a:t>
            </a:r>
            <a:endParaRPr lang="tr-TR" b="1" dirty="0"/>
          </a:p>
        </p:txBody>
      </p:sp>
      <p:sp>
        <p:nvSpPr>
          <p:cNvPr id="6" name="5 Dikdörtgen"/>
          <p:cNvSpPr/>
          <p:nvPr/>
        </p:nvSpPr>
        <p:spPr>
          <a:xfrm>
            <a:off x="755576" y="414908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2. Adım Ali ........................?</a:t>
            </a:r>
          </a:p>
          <a:p>
            <a:r>
              <a:rPr lang="tr-TR" b="1" dirty="0" smtClean="0"/>
              <a:t>  __Benim adım</a:t>
            </a:r>
          </a:p>
          <a:p>
            <a:r>
              <a:rPr lang="tr-TR" b="1" dirty="0" smtClean="0"/>
              <a:t>  __Senin adın ne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4572000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3. A: Soyadınız ne?</a:t>
            </a:r>
          </a:p>
          <a:p>
            <a:r>
              <a:rPr lang="tr-TR" b="1" dirty="0" smtClean="0"/>
              <a:t>    B: ........................ Akar.</a:t>
            </a:r>
          </a:p>
          <a:p>
            <a:r>
              <a:rPr lang="tr-TR" b="1" dirty="0" smtClean="0"/>
              <a:t>   __Soyadım</a:t>
            </a:r>
          </a:p>
          <a:p>
            <a:r>
              <a:rPr lang="tr-TR" b="1" dirty="0" smtClean="0"/>
              <a:t>   __Soyadınız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457200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4. ........................ Murat.</a:t>
            </a:r>
          </a:p>
          <a:p>
            <a:r>
              <a:rPr lang="tr-TR" b="1" dirty="0" smtClean="0"/>
              <a:t>__Benim adım</a:t>
            </a:r>
          </a:p>
          <a:p>
            <a:r>
              <a:rPr lang="tr-TR" b="1" dirty="0" smtClean="0"/>
              <a:t>__Benim</a:t>
            </a:r>
            <a:endParaRPr lang="tr-TR" b="1" dirty="0"/>
          </a:p>
        </p:txBody>
      </p:sp>
      <p:sp>
        <p:nvSpPr>
          <p:cNvPr id="9" name="8 Artı"/>
          <p:cNvSpPr/>
          <p:nvPr/>
        </p:nvSpPr>
        <p:spPr>
          <a:xfrm>
            <a:off x="1187624" y="2420888"/>
            <a:ext cx="288032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rtı"/>
          <p:cNvSpPr/>
          <p:nvPr/>
        </p:nvSpPr>
        <p:spPr>
          <a:xfrm>
            <a:off x="971600" y="4725144"/>
            <a:ext cx="288032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rtı"/>
          <p:cNvSpPr/>
          <p:nvPr/>
        </p:nvSpPr>
        <p:spPr>
          <a:xfrm>
            <a:off x="4788024" y="2420888"/>
            <a:ext cx="288032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rtı"/>
          <p:cNvSpPr/>
          <p:nvPr/>
        </p:nvSpPr>
        <p:spPr>
          <a:xfrm>
            <a:off x="4644008" y="4509120"/>
            <a:ext cx="288032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Complete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dialogue</a:t>
            </a:r>
            <a:r>
              <a:rPr lang="tr-TR" sz="3200" b="1" dirty="0" smtClean="0"/>
              <a:t>: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556792"/>
            <a:ext cx="7128792" cy="4572000"/>
          </a:xfrm>
        </p:spPr>
        <p:txBody>
          <a:bodyPr/>
          <a:lstStyle/>
          <a:p>
            <a:r>
              <a:rPr lang="tr-TR" b="1" dirty="0" smtClean="0"/>
              <a:t>A: ..................................</a:t>
            </a:r>
          </a:p>
          <a:p>
            <a:r>
              <a:rPr lang="tr-TR" b="1" dirty="0" smtClean="0"/>
              <a:t>B: Merhaba.</a:t>
            </a:r>
          </a:p>
          <a:p>
            <a:r>
              <a:rPr lang="tr-TR" b="1" dirty="0" smtClean="0"/>
              <a:t>A: ........................... Mehmet.</a:t>
            </a:r>
          </a:p>
          <a:p>
            <a:r>
              <a:rPr lang="tr-TR" b="1" dirty="0" smtClean="0"/>
              <a:t>........................... ne?</a:t>
            </a:r>
          </a:p>
          <a:p>
            <a:r>
              <a:rPr lang="tr-TR" b="1" dirty="0" smtClean="0"/>
              <a:t>B: ........................... Sema.</a:t>
            </a:r>
          </a:p>
          <a:p>
            <a:r>
              <a:rPr lang="tr-TR" b="1" dirty="0" smtClean="0"/>
              <a:t>A: Memnun oldum.</a:t>
            </a:r>
          </a:p>
          <a:p>
            <a:r>
              <a:rPr lang="tr-TR" b="1" dirty="0" smtClean="0"/>
              <a:t>B: .................................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Complete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dialogue</a:t>
            </a:r>
            <a:r>
              <a:rPr lang="tr-TR" sz="3200" b="1" dirty="0" smtClean="0"/>
              <a:t>: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556792"/>
            <a:ext cx="7128792" cy="4572000"/>
          </a:xfrm>
        </p:spPr>
        <p:txBody>
          <a:bodyPr/>
          <a:lstStyle/>
          <a:p>
            <a:r>
              <a:rPr lang="tr-TR" b="1" dirty="0" smtClean="0"/>
              <a:t>A: </a:t>
            </a:r>
            <a:r>
              <a:rPr lang="tr-TR" b="1" dirty="0" smtClean="0">
                <a:solidFill>
                  <a:srgbClr val="FF0000"/>
                </a:solidFill>
              </a:rPr>
              <a:t>Merhaba.</a:t>
            </a:r>
          </a:p>
          <a:p>
            <a:r>
              <a:rPr lang="tr-TR" b="1" dirty="0" smtClean="0"/>
              <a:t>B: Merhaba.</a:t>
            </a:r>
          </a:p>
          <a:p>
            <a:r>
              <a:rPr lang="tr-TR" b="1" dirty="0" smtClean="0"/>
              <a:t>A: </a:t>
            </a:r>
            <a:r>
              <a:rPr lang="tr-TR" b="1" dirty="0" smtClean="0">
                <a:solidFill>
                  <a:srgbClr val="FF0000"/>
                </a:solidFill>
              </a:rPr>
              <a:t>Benim adım </a:t>
            </a:r>
            <a:r>
              <a:rPr lang="tr-TR" b="1" dirty="0" smtClean="0"/>
              <a:t>Mehmet.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Senin adın </a:t>
            </a:r>
            <a:r>
              <a:rPr lang="tr-TR" b="1" dirty="0" smtClean="0"/>
              <a:t>ne?</a:t>
            </a:r>
          </a:p>
          <a:p>
            <a:r>
              <a:rPr lang="tr-TR" b="1" dirty="0" smtClean="0"/>
              <a:t>B: </a:t>
            </a:r>
            <a:r>
              <a:rPr lang="tr-TR" b="1" dirty="0" smtClean="0">
                <a:solidFill>
                  <a:srgbClr val="FF0000"/>
                </a:solidFill>
              </a:rPr>
              <a:t>Benim adım </a:t>
            </a:r>
            <a:r>
              <a:rPr lang="tr-TR" b="1" dirty="0" smtClean="0"/>
              <a:t>Sema.</a:t>
            </a:r>
          </a:p>
          <a:p>
            <a:r>
              <a:rPr lang="tr-TR" b="1" dirty="0" smtClean="0"/>
              <a:t>A: Memnun oldum.</a:t>
            </a:r>
          </a:p>
          <a:p>
            <a:r>
              <a:rPr lang="tr-TR" b="1" dirty="0" smtClean="0"/>
              <a:t>B: </a:t>
            </a:r>
            <a:r>
              <a:rPr lang="tr-TR" b="1" dirty="0" smtClean="0">
                <a:solidFill>
                  <a:srgbClr val="FF0000"/>
                </a:solidFill>
              </a:rPr>
              <a:t>Memnun oldum.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096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632"/>
            <a:ext cx="9715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6632"/>
            <a:ext cx="1362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6633"/>
            <a:ext cx="1343025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6633"/>
            <a:ext cx="1371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72816"/>
            <a:ext cx="1352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anahtar         ayakkabı             bavul               bilgisayar                ceket</a:t>
            </a:r>
            <a:endParaRPr lang="tr-T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772816"/>
            <a:ext cx="1362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772816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772816"/>
            <a:ext cx="1343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772816"/>
            <a:ext cx="1343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etin kutusu"/>
          <p:cNvSpPr txBox="1"/>
          <p:nvPr/>
        </p:nvSpPr>
        <p:spPr>
          <a:xfrm>
            <a:off x="395536" y="30689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çorap               çaydanlık          dondurma           elbise                  elma</a:t>
            </a:r>
            <a:endParaRPr lang="tr-TR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3501009"/>
            <a:ext cx="135255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3501008"/>
            <a:ext cx="13525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3501008"/>
            <a:ext cx="138112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088" y="3501008"/>
            <a:ext cx="13811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3501008"/>
            <a:ext cx="13335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Metin kutusu"/>
          <p:cNvSpPr txBox="1"/>
          <p:nvPr/>
        </p:nvSpPr>
        <p:spPr>
          <a:xfrm>
            <a:off x="323528" y="47251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Fincan               gözlük                     havuç          halı                      ıspanak</a:t>
            </a:r>
            <a:endParaRPr lang="tr-TR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5085185"/>
            <a:ext cx="1371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2" y="52292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7904" y="5301208"/>
            <a:ext cx="1352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5085185"/>
            <a:ext cx="14001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92280" y="5085185"/>
            <a:ext cx="13430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Metin kutusu"/>
          <p:cNvSpPr txBox="1"/>
          <p:nvPr/>
        </p:nvSpPr>
        <p:spPr>
          <a:xfrm>
            <a:off x="395536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İnek                      koltuk                   para               radyo                     saat</a:t>
            </a:r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tr-TR" b="1" dirty="0" smtClean="0"/>
              <a:t>DAYS / GÜNLER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971600" y="1412776"/>
            <a:ext cx="7653536" cy="4572000"/>
          </a:xfrm>
        </p:spPr>
        <p:txBody>
          <a:bodyPr/>
          <a:lstStyle/>
          <a:p>
            <a:r>
              <a:rPr lang="tr-TR" dirty="0" err="1" smtClean="0"/>
              <a:t>Monday</a:t>
            </a:r>
            <a:r>
              <a:rPr lang="tr-TR" dirty="0" smtClean="0"/>
              <a:t>……………. Pazartesi</a:t>
            </a:r>
          </a:p>
          <a:p>
            <a:r>
              <a:rPr lang="tr-TR" dirty="0" err="1" smtClean="0"/>
              <a:t>Tuesday</a:t>
            </a:r>
            <a:r>
              <a:rPr lang="tr-TR" dirty="0" smtClean="0"/>
              <a:t>……………..Salı</a:t>
            </a:r>
          </a:p>
          <a:p>
            <a:r>
              <a:rPr lang="tr-TR" dirty="0" err="1" smtClean="0"/>
              <a:t>Wednesday</a:t>
            </a:r>
            <a:r>
              <a:rPr lang="tr-TR" dirty="0" smtClean="0"/>
              <a:t>………...Çarşamba</a:t>
            </a:r>
          </a:p>
          <a:p>
            <a:r>
              <a:rPr lang="tr-TR" dirty="0" err="1" smtClean="0"/>
              <a:t>Thursday</a:t>
            </a:r>
            <a:r>
              <a:rPr lang="tr-TR" dirty="0" smtClean="0"/>
              <a:t>……………..Perşembe</a:t>
            </a:r>
          </a:p>
          <a:p>
            <a:r>
              <a:rPr lang="tr-TR" dirty="0" err="1" smtClean="0"/>
              <a:t>Friday</a:t>
            </a:r>
            <a:r>
              <a:rPr lang="tr-TR" dirty="0" smtClean="0"/>
              <a:t>…………………Cuma</a:t>
            </a:r>
          </a:p>
          <a:p>
            <a:r>
              <a:rPr lang="tr-TR" dirty="0" err="1" smtClean="0"/>
              <a:t>Saturday</a:t>
            </a:r>
            <a:r>
              <a:rPr lang="tr-TR" dirty="0" smtClean="0"/>
              <a:t>……………..Cumartesi</a:t>
            </a:r>
          </a:p>
          <a:p>
            <a:r>
              <a:rPr lang="tr-TR" dirty="0" err="1" smtClean="0"/>
              <a:t>Sunday</a:t>
            </a:r>
            <a:r>
              <a:rPr lang="tr-TR" dirty="0" smtClean="0"/>
              <a:t>………………. Pazar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399032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Unscramble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words</a:t>
            </a:r>
            <a:r>
              <a:rPr lang="tr-TR" sz="3600" b="1" dirty="0" smtClean="0"/>
              <a:t>:</a:t>
            </a:r>
            <a:endParaRPr lang="tr-TR" sz="36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899592" y="1700808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1- ACMU                </a:t>
            </a:r>
          </a:p>
          <a:p>
            <a:r>
              <a:rPr lang="tr-TR" sz="2800" b="1" dirty="0" smtClean="0"/>
              <a:t>2-İAAPRSTEZ</a:t>
            </a:r>
          </a:p>
          <a:p>
            <a:r>
              <a:rPr lang="tr-TR" sz="2800" b="1" dirty="0" smtClean="0"/>
              <a:t>3-RAÇMAAB</a:t>
            </a:r>
          </a:p>
          <a:p>
            <a:r>
              <a:rPr lang="tr-TR" sz="2800" b="1" dirty="0" smtClean="0"/>
              <a:t>4-ILSA</a:t>
            </a:r>
          </a:p>
          <a:p>
            <a:r>
              <a:rPr lang="tr-TR" sz="2800" b="1" dirty="0" smtClean="0"/>
              <a:t>5-SETİMRAUC</a:t>
            </a:r>
          </a:p>
          <a:p>
            <a:r>
              <a:rPr lang="tr-TR" sz="2800" b="1" dirty="0" smtClean="0"/>
              <a:t>6-APAZR</a:t>
            </a:r>
          </a:p>
          <a:p>
            <a:r>
              <a:rPr lang="tr-TR" sz="2800" b="1" dirty="0" smtClean="0"/>
              <a:t>7-EEEŞRMBP</a:t>
            </a:r>
            <a:endParaRPr lang="tr-TR" sz="28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4499992" y="1700808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1-CUMA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2-PAZARTESİ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3-ÇARŞAMBA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4-SALI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5-CUMARTESİ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6-PAZAR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7-PERŞEMBE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052736"/>
            <a:ext cx="7560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1- THE FIRST DAY OF THE WEEK IS…………….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2- THE SECOND DAY OF THE WEEK IS …………….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3- THE THIRD DAY OF THE WEEK IS ………………..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4- THE FOURTH DAY OF THE WEEK IS ……………………..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5- THE FIFTH DAY OF THE WEEK IS …………………………..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6-THE SIXTH DAY OF THE WEEK IS…………………………..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7-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THE S</a:t>
            </a:r>
            <a:r>
              <a:rPr lang="tr-T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EVEN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TH DAY OF THE WEEK IS…………………………..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27584" y="38610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1- THE FIRST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PAZARTESİ.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2- THE SECOND DAY OF THE WEEK IS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SALI.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3- THE THIRD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ÇARŞAMBA.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4- THE FOURTH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PERŞEMBE.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5- THE FIFTH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CUMA.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6-THE SIXTH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CUMARTESİ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7-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THE 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EVEN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TH DAY OF THE WEEK IS</a:t>
            </a: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PAZAR.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71600" y="3326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IN TURKISH…..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tr-TR" b="1" dirty="0" smtClean="0"/>
              <a:t>MONTHS / AYLAR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 numCol="2"/>
          <a:lstStyle/>
          <a:p>
            <a:r>
              <a:rPr lang="tr-TR" dirty="0" err="1" smtClean="0"/>
              <a:t>January</a:t>
            </a:r>
            <a:r>
              <a:rPr lang="tr-TR" dirty="0" smtClean="0"/>
              <a:t> ….Ocak</a:t>
            </a:r>
          </a:p>
          <a:p>
            <a:r>
              <a:rPr lang="tr-TR" dirty="0" err="1" smtClean="0"/>
              <a:t>February</a:t>
            </a:r>
            <a:r>
              <a:rPr lang="tr-TR" dirty="0" smtClean="0"/>
              <a:t> …Şubat</a:t>
            </a:r>
          </a:p>
          <a:p>
            <a:r>
              <a:rPr lang="tr-TR" dirty="0" err="1" smtClean="0"/>
              <a:t>March</a:t>
            </a:r>
            <a:r>
              <a:rPr lang="tr-TR" dirty="0" smtClean="0"/>
              <a:t>……. Mart</a:t>
            </a:r>
          </a:p>
          <a:p>
            <a:r>
              <a:rPr lang="tr-TR" dirty="0" smtClean="0"/>
              <a:t>April………. Nisan</a:t>
            </a:r>
          </a:p>
          <a:p>
            <a:r>
              <a:rPr lang="tr-TR" dirty="0" smtClean="0"/>
              <a:t>May………. Mayıs</a:t>
            </a:r>
          </a:p>
          <a:p>
            <a:r>
              <a:rPr lang="tr-TR" dirty="0" err="1" smtClean="0"/>
              <a:t>June</a:t>
            </a:r>
            <a:r>
              <a:rPr lang="tr-TR" dirty="0" smtClean="0"/>
              <a:t> ………Haziran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July</a:t>
            </a:r>
            <a:r>
              <a:rPr lang="tr-TR" dirty="0" smtClean="0"/>
              <a:t>………. Temmuz</a:t>
            </a:r>
          </a:p>
          <a:p>
            <a:r>
              <a:rPr lang="tr-TR" dirty="0" err="1" smtClean="0"/>
              <a:t>August</a:t>
            </a:r>
            <a:r>
              <a:rPr lang="tr-TR" dirty="0" smtClean="0"/>
              <a:t>…... Ağustos</a:t>
            </a:r>
          </a:p>
          <a:p>
            <a:r>
              <a:rPr lang="tr-TR" dirty="0" err="1" smtClean="0"/>
              <a:t>September</a:t>
            </a:r>
            <a:r>
              <a:rPr lang="tr-TR" dirty="0" smtClean="0"/>
              <a:t>.. Eylül</a:t>
            </a:r>
          </a:p>
          <a:p>
            <a:r>
              <a:rPr lang="tr-TR" dirty="0" err="1" smtClean="0"/>
              <a:t>October</a:t>
            </a:r>
            <a:r>
              <a:rPr lang="tr-TR" dirty="0" smtClean="0"/>
              <a:t>…… Ekim</a:t>
            </a:r>
          </a:p>
          <a:p>
            <a:r>
              <a:rPr lang="tr-TR" dirty="0" err="1" smtClean="0"/>
              <a:t>November</a:t>
            </a:r>
            <a:r>
              <a:rPr lang="tr-TR" dirty="0" smtClean="0"/>
              <a:t>… Kasım</a:t>
            </a:r>
          </a:p>
          <a:p>
            <a:r>
              <a:rPr lang="tr-TR" dirty="0" err="1" smtClean="0"/>
              <a:t>December</a:t>
            </a:r>
            <a:r>
              <a:rPr lang="tr-TR" dirty="0" smtClean="0"/>
              <a:t>… Aralık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58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COLOURS/RENKLER</a:t>
            </a:r>
            <a:endParaRPr lang="tr-T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987824" y="1988840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/>
              <a:t>kırmızı</a:t>
            </a:r>
            <a:endParaRPr lang="tr-TR" sz="2000" b="1" dirty="0"/>
          </a:p>
        </p:txBody>
      </p:sp>
      <p:sp>
        <p:nvSpPr>
          <p:cNvPr id="7" name="6 Dikdörtgen"/>
          <p:cNvSpPr/>
          <p:nvPr/>
        </p:nvSpPr>
        <p:spPr>
          <a:xfrm>
            <a:off x="1763688" y="2780928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/>
              <a:t>mavi</a:t>
            </a:r>
            <a:endParaRPr lang="tr-TR" sz="2000" b="1" dirty="0"/>
          </a:p>
        </p:txBody>
      </p:sp>
      <p:sp>
        <p:nvSpPr>
          <p:cNvPr id="8" name="7 Dikdörtgen"/>
          <p:cNvSpPr/>
          <p:nvPr/>
        </p:nvSpPr>
        <p:spPr>
          <a:xfrm>
            <a:off x="971600" y="407707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gri</a:t>
            </a:r>
            <a:endParaRPr lang="tr-TR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004048" y="1052736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/>
              <a:t>mor</a:t>
            </a:r>
            <a:endParaRPr lang="tr-TR" sz="2000" b="1" dirty="0"/>
          </a:p>
        </p:txBody>
      </p:sp>
      <p:sp>
        <p:nvSpPr>
          <p:cNvPr id="11" name="10 Dikdörtgen"/>
          <p:cNvSpPr/>
          <p:nvPr/>
        </p:nvSpPr>
        <p:spPr>
          <a:xfrm>
            <a:off x="4355976" y="1916832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beyaz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5940152" y="213285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sarı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059832" y="306896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pembe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4499992" y="306896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turuncu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3275856" y="544522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kahverengi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5508104" y="465313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yeşil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6084168" y="3501008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siyah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tr-TR" b="1" dirty="0" smtClean="0"/>
              <a:t>NUMBERS / SAYILAR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640960" cy="5616624"/>
          </a:xfrm>
        </p:spPr>
        <p:txBody>
          <a:bodyPr numCol="3">
            <a:normAutofit/>
          </a:bodyPr>
          <a:lstStyle/>
          <a:p>
            <a:r>
              <a:rPr lang="tr-TR" dirty="0" smtClean="0"/>
              <a:t>1- bir</a:t>
            </a:r>
          </a:p>
          <a:p>
            <a:r>
              <a:rPr lang="tr-TR" dirty="0" smtClean="0"/>
              <a:t>2- iki</a:t>
            </a:r>
          </a:p>
          <a:p>
            <a:r>
              <a:rPr lang="tr-TR" dirty="0" smtClean="0"/>
              <a:t>3- üç</a:t>
            </a:r>
          </a:p>
          <a:p>
            <a:r>
              <a:rPr lang="tr-TR" dirty="0" smtClean="0"/>
              <a:t>4- dört</a:t>
            </a:r>
          </a:p>
          <a:p>
            <a:r>
              <a:rPr lang="tr-TR" dirty="0" smtClean="0"/>
              <a:t>5- beş</a:t>
            </a:r>
          </a:p>
          <a:p>
            <a:r>
              <a:rPr lang="tr-TR" dirty="0" smtClean="0"/>
              <a:t>6- alttı</a:t>
            </a:r>
          </a:p>
          <a:p>
            <a:r>
              <a:rPr lang="tr-TR" dirty="0" smtClean="0"/>
              <a:t>7- yedi</a:t>
            </a:r>
          </a:p>
          <a:p>
            <a:r>
              <a:rPr lang="tr-TR" dirty="0" smtClean="0"/>
              <a:t>8- sekiz</a:t>
            </a:r>
          </a:p>
          <a:p>
            <a:r>
              <a:rPr lang="tr-TR" dirty="0" smtClean="0"/>
              <a:t>9-dokuz</a:t>
            </a:r>
          </a:p>
          <a:p>
            <a:r>
              <a:rPr lang="tr-TR" dirty="0" smtClean="0"/>
              <a:t>10- on</a:t>
            </a:r>
          </a:p>
          <a:p>
            <a:r>
              <a:rPr lang="tr-TR" dirty="0" smtClean="0"/>
              <a:t>11- on bir</a:t>
            </a:r>
          </a:p>
          <a:p>
            <a:r>
              <a:rPr lang="tr-TR" dirty="0" smtClean="0"/>
              <a:t>12- on iki</a:t>
            </a:r>
          </a:p>
          <a:p>
            <a:r>
              <a:rPr lang="tr-TR" dirty="0" smtClean="0"/>
              <a:t>13- on üç</a:t>
            </a:r>
          </a:p>
          <a:p>
            <a:r>
              <a:rPr lang="tr-TR" dirty="0" smtClean="0"/>
              <a:t>14- on dört</a:t>
            </a:r>
          </a:p>
          <a:p>
            <a:r>
              <a:rPr lang="tr-TR" dirty="0" smtClean="0"/>
              <a:t>15- on beş</a:t>
            </a:r>
          </a:p>
          <a:p>
            <a:r>
              <a:rPr lang="tr-TR" dirty="0" smtClean="0"/>
              <a:t>16- on altı</a:t>
            </a:r>
          </a:p>
          <a:p>
            <a:r>
              <a:rPr lang="tr-TR" dirty="0" smtClean="0"/>
              <a:t>17- on yedi</a:t>
            </a:r>
          </a:p>
          <a:p>
            <a:r>
              <a:rPr lang="tr-TR" dirty="0" smtClean="0"/>
              <a:t>18- on sekiz</a:t>
            </a:r>
          </a:p>
          <a:p>
            <a:r>
              <a:rPr lang="tr-TR" dirty="0" smtClean="0"/>
              <a:t>19-on dokuz</a:t>
            </a:r>
          </a:p>
          <a:p>
            <a:r>
              <a:rPr lang="tr-TR" dirty="0" smtClean="0"/>
              <a:t>20- yirmi</a:t>
            </a:r>
          </a:p>
          <a:p>
            <a:r>
              <a:rPr lang="tr-TR" dirty="0" smtClean="0"/>
              <a:t>21- yirmi bir</a:t>
            </a:r>
          </a:p>
          <a:p>
            <a:r>
              <a:rPr lang="tr-TR" dirty="0" smtClean="0"/>
              <a:t>22- yirmi iki</a:t>
            </a:r>
          </a:p>
          <a:p>
            <a:r>
              <a:rPr lang="tr-TR" dirty="0" smtClean="0"/>
              <a:t>30- otuz</a:t>
            </a:r>
          </a:p>
          <a:p>
            <a:r>
              <a:rPr lang="tr-TR" dirty="0" smtClean="0"/>
              <a:t>40- kırk</a:t>
            </a:r>
          </a:p>
          <a:p>
            <a:r>
              <a:rPr lang="tr-TR" dirty="0" smtClean="0"/>
              <a:t>50- elli</a:t>
            </a:r>
          </a:p>
          <a:p>
            <a:r>
              <a:rPr lang="tr-TR" dirty="0" smtClean="0"/>
              <a:t>60- atmış</a:t>
            </a:r>
          </a:p>
          <a:p>
            <a:r>
              <a:rPr lang="tr-TR" dirty="0" smtClean="0"/>
              <a:t>70- yetmiş</a:t>
            </a:r>
          </a:p>
          <a:p>
            <a:r>
              <a:rPr lang="tr-TR" dirty="0" smtClean="0"/>
              <a:t>80- seksen</a:t>
            </a:r>
          </a:p>
          <a:p>
            <a:r>
              <a:rPr lang="tr-TR" dirty="0" smtClean="0"/>
              <a:t>90- doksan</a:t>
            </a:r>
          </a:p>
          <a:p>
            <a:r>
              <a:rPr lang="tr-TR" dirty="0" smtClean="0"/>
              <a:t>100-yüz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166915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64904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92896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564904"/>
            <a:ext cx="15685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653136"/>
            <a:ext cx="12668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653136"/>
            <a:ext cx="1362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653136"/>
            <a:ext cx="13620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827584" y="20608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şapka                                  şişe                                  terlik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899592" y="41490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uçak                                      ütü                                     üzüm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vazo                                   yumurta                             zeytin</a:t>
            </a:r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GENERAL EXPRESSIONS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r>
              <a:rPr lang="tr-TR" dirty="0" err="1" smtClean="0"/>
              <a:t>Yes</a:t>
            </a:r>
            <a:r>
              <a:rPr lang="tr-TR" dirty="0" smtClean="0"/>
              <a:t>/No….……..…...Evet/Hayır</a:t>
            </a:r>
          </a:p>
          <a:p>
            <a:r>
              <a:rPr lang="tr-TR" dirty="0" err="1" smtClean="0"/>
              <a:t>Please</a:t>
            </a:r>
            <a:r>
              <a:rPr lang="tr-TR" dirty="0" smtClean="0"/>
              <a:t>…….……......Lütfen</a:t>
            </a:r>
          </a:p>
          <a:p>
            <a:r>
              <a:rPr lang="tr-TR" dirty="0" err="1" smtClean="0"/>
              <a:t>Sorry</a:t>
            </a:r>
            <a:r>
              <a:rPr lang="tr-TR" dirty="0" smtClean="0"/>
              <a:t>……….……......Üzgünüm</a:t>
            </a:r>
          </a:p>
          <a:p>
            <a:r>
              <a:rPr lang="tr-TR" dirty="0" err="1" smtClean="0"/>
              <a:t>Excuse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…………</a:t>
            </a:r>
            <a:r>
              <a:rPr lang="tr-TR" dirty="0" err="1" smtClean="0"/>
              <a:t>Afedersin</a:t>
            </a:r>
            <a:r>
              <a:rPr lang="tr-TR" dirty="0" smtClean="0"/>
              <a:t>/</a:t>
            </a:r>
            <a:r>
              <a:rPr lang="tr-TR" dirty="0" err="1" smtClean="0"/>
              <a:t>Afedersiniz</a:t>
            </a:r>
            <a:endParaRPr lang="tr-TR" dirty="0" smtClean="0"/>
          </a:p>
          <a:p>
            <a:r>
              <a:rPr lang="tr-TR" dirty="0" err="1" smtClean="0"/>
              <a:t>Thanks</a:t>
            </a:r>
            <a:r>
              <a:rPr lang="tr-TR" dirty="0" smtClean="0"/>
              <a:t>………………Teşekkürler</a:t>
            </a:r>
          </a:p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……..…...Teşekkür ederim.</a:t>
            </a:r>
          </a:p>
          <a:p>
            <a:r>
              <a:rPr lang="tr-TR" dirty="0" err="1" smtClean="0"/>
              <a:t>You’re</a:t>
            </a:r>
            <a:r>
              <a:rPr lang="tr-TR" dirty="0" smtClean="0"/>
              <a:t> </a:t>
            </a:r>
            <a:r>
              <a:rPr lang="tr-TR" dirty="0" err="1" smtClean="0"/>
              <a:t>welcome</a:t>
            </a:r>
            <a:r>
              <a:rPr lang="tr-TR" dirty="0" smtClean="0"/>
              <a:t>….Rica ederim.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GREETINGS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SAYING GOODBYE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/>
          <a:lstStyle/>
          <a:p>
            <a:r>
              <a:rPr lang="tr-TR" dirty="0" err="1" smtClean="0"/>
              <a:t>Hello</a:t>
            </a:r>
            <a:r>
              <a:rPr lang="tr-TR" dirty="0" smtClean="0"/>
              <a:t>/</a:t>
            </a:r>
            <a:r>
              <a:rPr lang="tr-TR" dirty="0" err="1" smtClean="0"/>
              <a:t>Hi</a:t>
            </a:r>
            <a:r>
              <a:rPr lang="tr-TR" dirty="0" smtClean="0"/>
              <a:t>…………………Merhaba</a:t>
            </a:r>
          </a:p>
          <a:p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morning</a:t>
            </a:r>
            <a:r>
              <a:rPr lang="tr-TR" dirty="0" smtClean="0"/>
              <a:t>………..Günaydın</a:t>
            </a:r>
          </a:p>
          <a:p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afternoon</a:t>
            </a:r>
            <a:r>
              <a:rPr lang="tr-TR" dirty="0" smtClean="0"/>
              <a:t>….......Tünaydın</a:t>
            </a:r>
          </a:p>
          <a:p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evening</a:t>
            </a:r>
            <a:r>
              <a:rPr lang="tr-TR" dirty="0" smtClean="0"/>
              <a:t>…….......İyi akşamlar</a:t>
            </a:r>
          </a:p>
          <a:p>
            <a:r>
              <a:rPr lang="tr-TR" dirty="0" err="1" smtClean="0"/>
              <a:t>Goog</a:t>
            </a:r>
            <a:r>
              <a:rPr lang="tr-TR" dirty="0" smtClean="0"/>
              <a:t> </a:t>
            </a:r>
            <a:r>
              <a:rPr lang="tr-TR" dirty="0" err="1" smtClean="0"/>
              <a:t>night</a:t>
            </a:r>
            <a:r>
              <a:rPr lang="tr-TR" dirty="0" smtClean="0"/>
              <a:t>……………..İyi geceler</a:t>
            </a:r>
          </a:p>
          <a:p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bye</a:t>
            </a:r>
            <a:r>
              <a:rPr lang="tr-TR" dirty="0" smtClean="0"/>
              <a:t>…………........</a:t>
            </a:r>
            <a:r>
              <a:rPr lang="tr-TR" dirty="0" err="1" smtClean="0"/>
              <a:t>Hoşçakal</a:t>
            </a:r>
            <a:endParaRPr lang="tr-TR" dirty="0" smtClean="0"/>
          </a:p>
          <a:p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………………….Görüşürüz</a:t>
            </a:r>
          </a:p>
          <a:p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journey</a:t>
            </a:r>
            <a:r>
              <a:rPr lang="tr-TR" dirty="0" smtClean="0"/>
              <a:t>…İyi yolculuklar</a:t>
            </a:r>
            <a:endParaRPr lang="tr-T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164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347864" y="6206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07:00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7596336" y="62068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83568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do </a:t>
            </a:r>
            <a:r>
              <a:rPr lang="tr-TR" b="1" dirty="0" err="1" smtClean="0"/>
              <a:t>you</a:t>
            </a:r>
            <a:r>
              <a:rPr lang="tr-TR" b="1" dirty="0" smtClean="0"/>
              <a:t> say in </a:t>
            </a:r>
            <a:r>
              <a:rPr lang="tr-TR" b="1" dirty="0" err="1" smtClean="0"/>
              <a:t>these</a:t>
            </a:r>
            <a:r>
              <a:rPr lang="tr-TR" b="1" dirty="0" smtClean="0"/>
              <a:t> </a:t>
            </a:r>
            <a:r>
              <a:rPr lang="tr-TR" b="1" dirty="0" err="1" smtClean="0"/>
              <a:t>situations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11560" y="34290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1-G…………………………………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788024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2-İ…………………………………..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611560" y="400506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8356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3-İ……………………………….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4932040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4-M……………………………….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164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347864" y="6206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07:00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7596336" y="62068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83568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do </a:t>
            </a:r>
            <a:r>
              <a:rPr lang="tr-TR" b="1" dirty="0" err="1" smtClean="0"/>
              <a:t>you</a:t>
            </a:r>
            <a:r>
              <a:rPr lang="tr-TR" b="1" dirty="0" smtClean="0"/>
              <a:t> say in </a:t>
            </a:r>
            <a:r>
              <a:rPr lang="tr-TR" b="1" dirty="0" err="1" smtClean="0"/>
              <a:t>these</a:t>
            </a:r>
            <a:r>
              <a:rPr lang="tr-TR" b="1" dirty="0" smtClean="0"/>
              <a:t> </a:t>
            </a:r>
            <a:r>
              <a:rPr lang="tr-TR" b="1" dirty="0" err="1" smtClean="0"/>
              <a:t>situations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11560" y="34290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1-Günaydın.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788024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2-İyi akşamlar.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611560" y="400506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22:00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8356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3-İyi geceler.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4932040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4-Merhaba.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bel doğruyol\Desktop\depositphotos_153484616-stock-photo-have-a-nice-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096344" cy="2880319"/>
          </a:xfrm>
          <a:prstGeom prst="rect">
            <a:avLst/>
          </a:prstGeom>
          <a:noFill/>
        </p:spPr>
      </p:pic>
      <p:pic>
        <p:nvPicPr>
          <p:cNvPr id="2051" name="Picture 3" descr="C:\Users\sibel doğruyol\Desktop\tunaydin-hareketli-resim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888432" cy="2808312"/>
          </a:xfrm>
          <a:prstGeom prst="rect">
            <a:avLst/>
          </a:prstGeom>
          <a:noFill/>
        </p:spPr>
      </p:pic>
      <p:pic>
        <p:nvPicPr>
          <p:cNvPr id="2052" name="Picture 4" descr="C:\Users\sibel doğruyol\Desktop\Woman-Waving-Goodb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5542062" cy="236065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83568" y="32129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5-İ…………………………..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427984" y="32849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6-T……………………………….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123728" y="6381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7-H…………………….. /G……………………….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bel doğruyol\Desktop\depositphotos_153484616-stock-photo-have-a-nice-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096344" cy="2880319"/>
          </a:xfrm>
          <a:prstGeom prst="rect">
            <a:avLst/>
          </a:prstGeom>
          <a:noFill/>
        </p:spPr>
      </p:pic>
      <p:pic>
        <p:nvPicPr>
          <p:cNvPr id="2051" name="Picture 3" descr="C:\Users\sibel doğruyol\Desktop\tunaydin-hareketli-resim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888432" cy="2808312"/>
          </a:xfrm>
          <a:prstGeom prst="rect">
            <a:avLst/>
          </a:prstGeom>
          <a:noFill/>
        </p:spPr>
      </p:pic>
      <p:pic>
        <p:nvPicPr>
          <p:cNvPr id="2052" name="Picture 4" descr="C:\Users\sibel doğruyol\Desktop\Woman-Waving-Goodb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5542062" cy="236065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83568" y="32129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5-İyi yolculuklar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427984" y="32849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6-Tünaydın.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23728" y="6381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7- </a:t>
            </a:r>
            <a:r>
              <a:rPr lang="tr-TR" b="1" dirty="0" err="1" smtClean="0">
                <a:solidFill>
                  <a:srgbClr val="FF0000"/>
                </a:solidFill>
              </a:rPr>
              <a:t>Hoşçakal</a:t>
            </a:r>
            <a:r>
              <a:rPr lang="tr-TR" b="1" dirty="0" smtClean="0">
                <a:solidFill>
                  <a:srgbClr val="FF0000"/>
                </a:solidFill>
              </a:rPr>
              <a:t> / Görüşürüz.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301</TotalTime>
  <Words>1157</Words>
  <Application>Microsoft Office PowerPoint</Application>
  <PresentationFormat>Ekran Gösterisi (4:3)</PresentationFormat>
  <Paragraphs>270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Canlı</vt:lpstr>
      <vt:lpstr>TURKISH ALPHABET</vt:lpstr>
      <vt:lpstr>Slayt 2</vt:lpstr>
      <vt:lpstr>Slayt 3</vt:lpstr>
      <vt:lpstr>GENERAL EXPRESSIONS</vt:lpstr>
      <vt:lpstr>GREETINGS and SAYING GOODBYE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Tick the correct answer:</vt:lpstr>
      <vt:lpstr>Tick the correct answer:</vt:lpstr>
      <vt:lpstr>Complete the dialogue:</vt:lpstr>
      <vt:lpstr>Complete the dialogue:</vt:lpstr>
      <vt:lpstr>DAYS / GÜNLER</vt:lpstr>
      <vt:lpstr>Unscramble the words:</vt:lpstr>
      <vt:lpstr>Slayt 22</vt:lpstr>
      <vt:lpstr>MONTHS / AYLAR</vt:lpstr>
      <vt:lpstr>Slayt 24</vt:lpstr>
      <vt:lpstr>NUMBERS / SAYILAR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TURKISH ALPHABET</dc:title>
  <dc:creator>sibel doğruyol</dc:creator>
  <cp:lastModifiedBy>sibel doğruyol</cp:lastModifiedBy>
  <cp:revision>73</cp:revision>
  <dcterms:created xsi:type="dcterms:W3CDTF">2019-01-30T20:24:56Z</dcterms:created>
  <dcterms:modified xsi:type="dcterms:W3CDTF">2019-02-02T15:17:02Z</dcterms:modified>
</cp:coreProperties>
</file>