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86" r:id="rId8"/>
    <p:sldId id="289" r:id="rId9"/>
    <p:sldId id="288" r:id="rId10"/>
    <p:sldId id="270" r:id="rId11"/>
    <p:sldId id="269" r:id="rId12"/>
    <p:sldId id="263" r:id="rId13"/>
    <p:sldId id="273" r:id="rId14"/>
    <p:sldId id="284" r:id="rId15"/>
    <p:sldId id="277" r:id="rId16"/>
    <p:sldId id="276" r:id="rId17"/>
    <p:sldId id="290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AEAEA"/>
    <a:srgbClr val="E6E6E6"/>
    <a:srgbClr val="E0E0E0"/>
    <a:srgbClr val="86FFFE"/>
    <a:srgbClr val="0DFFF9"/>
    <a:srgbClr val="B1D0FD"/>
    <a:srgbClr val="00E6E1"/>
    <a:srgbClr val="00C9C4"/>
    <a:srgbClr val="01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436E7-CB39-4106-9CDB-A39ADD30D54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A30245-681D-4B97-BBB6-5D6C02B69F91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Elma – Alma</a:t>
          </a:r>
          <a:endParaRPr lang="en-US" sz="3200" dirty="0">
            <a:latin typeface="Baskerville Old Face" pitchFamily="18" charset="0"/>
          </a:endParaRPr>
        </a:p>
      </dgm:t>
    </dgm:pt>
    <dgm:pt modelId="{614434B8-11A4-4BF9-899C-CB8334CA8F9A}" type="parTrans" cxnId="{FE9F726C-706C-4B04-A88C-45E7C1CDAB00}">
      <dgm:prSet/>
      <dgm:spPr/>
      <dgm:t>
        <a:bodyPr/>
        <a:lstStyle/>
        <a:p>
          <a:endParaRPr lang="en-US"/>
        </a:p>
      </dgm:t>
    </dgm:pt>
    <dgm:pt modelId="{B9857963-6855-4796-9BC0-7A66103BD491}" type="sibTrans" cxnId="{FE9F726C-706C-4B04-A88C-45E7C1CDAB00}">
      <dgm:prSet/>
      <dgm:spPr/>
      <dgm:t>
        <a:bodyPr/>
        <a:lstStyle/>
        <a:p>
          <a:endParaRPr lang="en-US"/>
        </a:p>
      </dgm:t>
    </dgm:pt>
    <dgm:pt modelId="{CACB1EDB-E119-4B46-ADAA-EA9B73C52703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Keçi - </a:t>
          </a:r>
          <a:r>
            <a:rPr lang="tr-TR" sz="3200" dirty="0" err="1">
              <a:latin typeface="Baskerville Old Face" pitchFamily="18" charset="0"/>
            </a:rPr>
            <a:t>Kescke</a:t>
          </a:r>
          <a:endParaRPr lang="en-US" sz="3200" dirty="0">
            <a:latin typeface="Baskerville Old Face" pitchFamily="18" charset="0"/>
          </a:endParaRPr>
        </a:p>
      </dgm:t>
    </dgm:pt>
    <dgm:pt modelId="{08FC4775-0175-4C0B-A9DC-275BC7D5188E}" type="parTrans" cxnId="{33F37355-DB88-4046-9CD8-A1830749AB54}">
      <dgm:prSet/>
      <dgm:spPr/>
      <dgm:t>
        <a:bodyPr/>
        <a:lstStyle/>
        <a:p>
          <a:endParaRPr lang="en-US"/>
        </a:p>
      </dgm:t>
    </dgm:pt>
    <dgm:pt modelId="{2BDB9A51-4223-41A4-890E-EF56474FCEB6}" type="sibTrans" cxnId="{33F37355-DB88-4046-9CD8-A1830749AB54}">
      <dgm:prSet/>
      <dgm:spPr/>
      <dgm:t>
        <a:bodyPr/>
        <a:lstStyle/>
        <a:p>
          <a:endParaRPr lang="en-US"/>
        </a:p>
      </dgm:t>
    </dgm:pt>
    <dgm:pt modelId="{766977CB-4867-42AF-A18B-15D6850259E8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Kapı - </a:t>
          </a:r>
          <a:r>
            <a:rPr lang="tr-TR" sz="3200" dirty="0" err="1">
              <a:latin typeface="Baskerville Old Face" pitchFamily="18" charset="0"/>
            </a:rPr>
            <a:t>Kapu</a:t>
          </a:r>
          <a:endParaRPr lang="en-US" sz="3200" dirty="0">
            <a:latin typeface="Baskerville Old Face" pitchFamily="18" charset="0"/>
          </a:endParaRPr>
        </a:p>
      </dgm:t>
    </dgm:pt>
    <dgm:pt modelId="{B6C685F4-701F-4BA6-B0F7-F5494A1508F6}" type="parTrans" cxnId="{8B0BDFAE-BC3E-4BA5-8407-990C51C22872}">
      <dgm:prSet/>
      <dgm:spPr/>
      <dgm:t>
        <a:bodyPr/>
        <a:lstStyle/>
        <a:p>
          <a:endParaRPr lang="en-US"/>
        </a:p>
      </dgm:t>
    </dgm:pt>
    <dgm:pt modelId="{4E55F771-CF7E-4404-81B0-C08176551886}" type="sibTrans" cxnId="{8B0BDFAE-BC3E-4BA5-8407-990C51C22872}">
      <dgm:prSet/>
      <dgm:spPr/>
      <dgm:t>
        <a:bodyPr/>
        <a:lstStyle/>
        <a:p>
          <a:endParaRPr lang="en-US"/>
        </a:p>
      </dgm:t>
    </dgm:pt>
    <dgm:pt modelId="{ED3ADD27-9C38-48D9-8B4A-902A2801632F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Deve - </a:t>
          </a:r>
          <a:r>
            <a:rPr lang="tr-TR" sz="3200" dirty="0" err="1">
              <a:latin typeface="Baskerville Old Face" pitchFamily="18" charset="0"/>
            </a:rPr>
            <a:t>Teve</a:t>
          </a:r>
          <a:endParaRPr lang="en-US" sz="3200" dirty="0">
            <a:latin typeface="Baskerville Old Face" pitchFamily="18" charset="0"/>
          </a:endParaRPr>
        </a:p>
      </dgm:t>
    </dgm:pt>
    <dgm:pt modelId="{90780DE0-DCA8-44EF-834A-6CA04AC35A03}" type="parTrans" cxnId="{800CB183-A63B-4561-BD20-29392B72A1BF}">
      <dgm:prSet/>
      <dgm:spPr/>
      <dgm:t>
        <a:bodyPr/>
        <a:lstStyle/>
        <a:p>
          <a:endParaRPr lang="en-US"/>
        </a:p>
      </dgm:t>
    </dgm:pt>
    <dgm:pt modelId="{EC8F8995-5896-41E5-BFEA-FB734424EBCA}" type="sibTrans" cxnId="{800CB183-A63B-4561-BD20-29392B72A1BF}">
      <dgm:prSet/>
      <dgm:spPr/>
      <dgm:t>
        <a:bodyPr/>
        <a:lstStyle/>
        <a:p>
          <a:endParaRPr lang="en-US"/>
        </a:p>
      </dgm:t>
    </dgm:pt>
    <dgm:pt modelId="{EC69B097-8F4D-4B99-9397-FFA9618ED8C1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Amin - </a:t>
          </a:r>
          <a:r>
            <a:rPr lang="tr-TR" sz="3200" dirty="0" err="1">
              <a:latin typeface="Baskerville Old Face" pitchFamily="18" charset="0"/>
            </a:rPr>
            <a:t>Amen</a:t>
          </a:r>
          <a:endParaRPr lang="en-US" sz="3200" dirty="0">
            <a:latin typeface="Baskerville Old Face" pitchFamily="18" charset="0"/>
          </a:endParaRPr>
        </a:p>
      </dgm:t>
    </dgm:pt>
    <dgm:pt modelId="{C2A5119F-9F97-472C-B5E1-496A1D254683}" type="parTrans" cxnId="{08261950-A580-4730-9C84-E2FD6A9DEF07}">
      <dgm:prSet/>
      <dgm:spPr/>
      <dgm:t>
        <a:bodyPr/>
        <a:lstStyle/>
        <a:p>
          <a:endParaRPr lang="en-US"/>
        </a:p>
      </dgm:t>
    </dgm:pt>
    <dgm:pt modelId="{EB75E87D-6E44-4CAF-811A-B541BB756F61}" type="sibTrans" cxnId="{08261950-A580-4730-9C84-E2FD6A9DEF07}">
      <dgm:prSet/>
      <dgm:spPr/>
      <dgm:t>
        <a:bodyPr/>
        <a:lstStyle/>
        <a:p>
          <a:endParaRPr lang="en-US"/>
        </a:p>
      </dgm:t>
    </dgm:pt>
    <dgm:pt modelId="{0FD2C5D3-F7E0-4016-AE57-D7A4921DF531}" type="pres">
      <dgm:prSet presAssocID="{22F436E7-CB39-4106-9CDB-A39ADD30D54F}" presName="linear" presStyleCnt="0">
        <dgm:presLayoutVars>
          <dgm:animLvl val="lvl"/>
          <dgm:resizeHandles val="exact"/>
        </dgm:presLayoutVars>
      </dgm:prSet>
      <dgm:spPr/>
    </dgm:pt>
    <dgm:pt modelId="{9D536C55-4AED-4EFD-9642-EE9FF83CBFC7}" type="pres">
      <dgm:prSet presAssocID="{07A30245-681D-4B97-BBB6-5D6C02B69F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DEF3EF-5412-4B9E-BAD9-6BB50294726F}" type="pres">
      <dgm:prSet presAssocID="{B9857963-6855-4796-9BC0-7A66103BD491}" presName="spacer" presStyleCnt="0"/>
      <dgm:spPr/>
    </dgm:pt>
    <dgm:pt modelId="{93699DEC-C47B-45CA-8118-E2EA2CE2E753}" type="pres">
      <dgm:prSet presAssocID="{CACB1EDB-E119-4B46-ADAA-EA9B73C527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A52F2F2-A862-40C1-9FCC-6B4A73C3327A}" type="pres">
      <dgm:prSet presAssocID="{2BDB9A51-4223-41A4-890E-EF56474FCEB6}" presName="spacer" presStyleCnt="0"/>
      <dgm:spPr/>
    </dgm:pt>
    <dgm:pt modelId="{94FAA8F0-7435-4C4D-8AEF-1385A980D946}" type="pres">
      <dgm:prSet presAssocID="{766977CB-4867-42AF-A18B-15D6850259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469C5DF-DF69-41A9-B837-5E36AA88925B}" type="pres">
      <dgm:prSet presAssocID="{4E55F771-CF7E-4404-81B0-C08176551886}" presName="spacer" presStyleCnt="0"/>
      <dgm:spPr/>
    </dgm:pt>
    <dgm:pt modelId="{DC3228EC-050D-422E-B72A-D4EAEF6E5272}" type="pres">
      <dgm:prSet presAssocID="{ED3ADD27-9C38-48D9-8B4A-902A280163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C839A1-A006-4E14-BE9A-D973A2E5AD8E}" type="pres">
      <dgm:prSet presAssocID="{EC8F8995-5896-41E5-BFEA-FB734424EBCA}" presName="spacer" presStyleCnt="0"/>
      <dgm:spPr/>
    </dgm:pt>
    <dgm:pt modelId="{A51379ED-9887-4C4A-AC6B-83088AA0381C}" type="pres">
      <dgm:prSet presAssocID="{EC69B097-8F4D-4B99-9397-FFA9618ED8C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182303-2B38-4E01-BB55-7F4ECA3E4BFA}" type="presOf" srcId="{07A30245-681D-4B97-BBB6-5D6C02B69F91}" destId="{9D536C55-4AED-4EFD-9642-EE9FF83CBFC7}" srcOrd="0" destOrd="0" presId="urn:microsoft.com/office/officeart/2005/8/layout/vList2"/>
    <dgm:cxn modelId="{2C06E717-A05E-4023-8E42-FE9DA9BF98E5}" type="presOf" srcId="{EC69B097-8F4D-4B99-9397-FFA9618ED8C1}" destId="{A51379ED-9887-4C4A-AC6B-83088AA0381C}" srcOrd="0" destOrd="0" presId="urn:microsoft.com/office/officeart/2005/8/layout/vList2"/>
    <dgm:cxn modelId="{6F54446A-6D0E-4ACC-A981-69643098718D}" type="presOf" srcId="{22F436E7-CB39-4106-9CDB-A39ADD30D54F}" destId="{0FD2C5D3-F7E0-4016-AE57-D7A4921DF531}" srcOrd="0" destOrd="0" presId="urn:microsoft.com/office/officeart/2005/8/layout/vList2"/>
    <dgm:cxn modelId="{FE9F726C-706C-4B04-A88C-45E7C1CDAB00}" srcId="{22F436E7-CB39-4106-9CDB-A39ADD30D54F}" destId="{07A30245-681D-4B97-BBB6-5D6C02B69F91}" srcOrd="0" destOrd="0" parTransId="{614434B8-11A4-4BF9-899C-CB8334CA8F9A}" sibTransId="{B9857963-6855-4796-9BC0-7A66103BD491}"/>
    <dgm:cxn modelId="{30F4854F-DFAC-429E-9B43-76F83DDF9569}" type="presOf" srcId="{CACB1EDB-E119-4B46-ADAA-EA9B73C52703}" destId="{93699DEC-C47B-45CA-8118-E2EA2CE2E753}" srcOrd="0" destOrd="0" presId="urn:microsoft.com/office/officeart/2005/8/layout/vList2"/>
    <dgm:cxn modelId="{08261950-A580-4730-9C84-E2FD6A9DEF07}" srcId="{22F436E7-CB39-4106-9CDB-A39ADD30D54F}" destId="{EC69B097-8F4D-4B99-9397-FFA9618ED8C1}" srcOrd="4" destOrd="0" parTransId="{C2A5119F-9F97-472C-B5E1-496A1D254683}" sibTransId="{EB75E87D-6E44-4CAF-811A-B541BB756F61}"/>
    <dgm:cxn modelId="{33F37355-DB88-4046-9CD8-A1830749AB54}" srcId="{22F436E7-CB39-4106-9CDB-A39ADD30D54F}" destId="{CACB1EDB-E119-4B46-ADAA-EA9B73C52703}" srcOrd="1" destOrd="0" parTransId="{08FC4775-0175-4C0B-A9DC-275BC7D5188E}" sibTransId="{2BDB9A51-4223-41A4-890E-EF56474FCEB6}"/>
    <dgm:cxn modelId="{800CB183-A63B-4561-BD20-29392B72A1BF}" srcId="{22F436E7-CB39-4106-9CDB-A39ADD30D54F}" destId="{ED3ADD27-9C38-48D9-8B4A-902A2801632F}" srcOrd="3" destOrd="0" parTransId="{90780DE0-DCA8-44EF-834A-6CA04AC35A03}" sibTransId="{EC8F8995-5896-41E5-BFEA-FB734424EBCA}"/>
    <dgm:cxn modelId="{A069BE97-0D71-4546-A32B-D4B9EFC6EDAE}" type="presOf" srcId="{766977CB-4867-42AF-A18B-15D6850259E8}" destId="{94FAA8F0-7435-4C4D-8AEF-1385A980D946}" srcOrd="0" destOrd="0" presId="urn:microsoft.com/office/officeart/2005/8/layout/vList2"/>
    <dgm:cxn modelId="{8B0BDFAE-BC3E-4BA5-8407-990C51C22872}" srcId="{22F436E7-CB39-4106-9CDB-A39ADD30D54F}" destId="{766977CB-4867-42AF-A18B-15D6850259E8}" srcOrd="2" destOrd="0" parTransId="{B6C685F4-701F-4BA6-B0F7-F5494A1508F6}" sibTransId="{4E55F771-CF7E-4404-81B0-C08176551886}"/>
    <dgm:cxn modelId="{A90952CB-3C9E-4297-A752-1F7C003EA93C}" type="presOf" srcId="{ED3ADD27-9C38-48D9-8B4A-902A2801632F}" destId="{DC3228EC-050D-422E-B72A-D4EAEF6E5272}" srcOrd="0" destOrd="0" presId="urn:microsoft.com/office/officeart/2005/8/layout/vList2"/>
    <dgm:cxn modelId="{30F97DC0-8E1B-4386-8961-A860FAFA62AA}" type="presParOf" srcId="{0FD2C5D3-F7E0-4016-AE57-D7A4921DF531}" destId="{9D536C55-4AED-4EFD-9642-EE9FF83CBFC7}" srcOrd="0" destOrd="0" presId="urn:microsoft.com/office/officeart/2005/8/layout/vList2"/>
    <dgm:cxn modelId="{F861632E-6074-4D9F-9CCC-2650381B73CA}" type="presParOf" srcId="{0FD2C5D3-F7E0-4016-AE57-D7A4921DF531}" destId="{ECDEF3EF-5412-4B9E-BAD9-6BB50294726F}" srcOrd="1" destOrd="0" presId="urn:microsoft.com/office/officeart/2005/8/layout/vList2"/>
    <dgm:cxn modelId="{481537A8-B2C8-46E7-AFB2-41CB695FC5B4}" type="presParOf" srcId="{0FD2C5D3-F7E0-4016-AE57-D7A4921DF531}" destId="{93699DEC-C47B-45CA-8118-E2EA2CE2E753}" srcOrd="2" destOrd="0" presId="urn:microsoft.com/office/officeart/2005/8/layout/vList2"/>
    <dgm:cxn modelId="{548005AE-7415-4F5A-9A4F-AF7BE0B5962A}" type="presParOf" srcId="{0FD2C5D3-F7E0-4016-AE57-D7A4921DF531}" destId="{1A52F2F2-A862-40C1-9FCC-6B4A73C3327A}" srcOrd="3" destOrd="0" presId="urn:microsoft.com/office/officeart/2005/8/layout/vList2"/>
    <dgm:cxn modelId="{63321F3E-6C32-4879-9042-20BC7B711646}" type="presParOf" srcId="{0FD2C5D3-F7E0-4016-AE57-D7A4921DF531}" destId="{94FAA8F0-7435-4C4D-8AEF-1385A980D946}" srcOrd="4" destOrd="0" presId="urn:microsoft.com/office/officeart/2005/8/layout/vList2"/>
    <dgm:cxn modelId="{5E52B6CD-B036-4F6B-BD4C-DB1C55FE81F5}" type="presParOf" srcId="{0FD2C5D3-F7E0-4016-AE57-D7A4921DF531}" destId="{8469C5DF-DF69-41A9-B837-5E36AA88925B}" srcOrd="5" destOrd="0" presId="urn:microsoft.com/office/officeart/2005/8/layout/vList2"/>
    <dgm:cxn modelId="{76F46180-B339-4C04-9CF1-321A40C0C848}" type="presParOf" srcId="{0FD2C5D3-F7E0-4016-AE57-D7A4921DF531}" destId="{DC3228EC-050D-422E-B72A-D4EAEF6E5272}" srcOrd="6" destOrd="0" presId="urn:microsoft.com/office/officeart/2005/8/layout/vList2"/>
    <dgm:cxn modelId="{23F0A1A1-67CA-42E5-ADBE-E02008BD03E6}" type="presParOf" srcId="{0FD2C5D3-F7E0-4016-AE57-D7A4921DF531}" destId="{8BC839A1-A006-4E14-BE9A-D973A2E5AD8E}" srcOrd="7" destOrd="0" presId="urn:microsoft.com/office/officeart/2005/8/layout/vList2"/>
    <dgm:cxn modelId="{E3467A25-0D75-42AA-858F-9A7A74812646}" type="presParOf" srcId="{0FD2C5D3-F7E0-4016-AE57-D7A4921DF531}" destId="{A51379ED-9887-4C4A-AC6B-83088AA038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69A8A-C4D0-4331-8C9B-14DDDF75581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AE9584-68D8-4062-AD1E-62FB046EF43D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Bıçak - </a:t>
          </a:r>
          <a:r>
            <a:rPr lang="tr-TR" sz="3200" dirty="0" err="1">
              <a:latin typeface="Baskerville Old Face" pitchFamily="18" charset="0"/>
            </a:rPr>
            <a:t>Bicska</a:t>
          </a:r>
          <a:endParaRPr lang="en-US" sz="3200" dirty="0">
            <a:latin typeface="Baskerville Old Face" pitchFamily="18" charset="0"/>
          </a:endParaRPr>
        </a:p>
      </dgm:t>
    </dgm:pt>
    <dgm:pt modelId="{A567EB88-3564-4E54-86AD-E5C0E6678D3B}" type="parTrans" cxnId="{7065EF3F-09D5-427B-9758-10FD5EA8C953}">
      <dgm:prSet/>
      <dgm:spPr/>
      <dgm:t>
        <a:bodyPr/>
        <a:lstStyle/>
        <a:p>
          <a:endParaRPr lang="en-US"/>
        </a:p>
      </dgm:t>
    </dgm:pt>
    <dgm:pt modelId="{5CA18B05-06D6-4965-A18D-776197410955}" type="sibTrans" cxnId="{7065EF3F-09D5-427B-9758-10FD5EA8C953}">
      <dgm:prSet/>
      <dgm:spPr/>
      <dgm:t>
        <a:bodyPr/>
        <a:lstStyle/>
        <a:p>
          <a:endParaRPr lang="en-US"/>
        </a:p>
      </dgm:t>
    </dgm:pt>
    <dgm:pt modelId="{277BDF09-ED7D-4B73-ADA6-9B94FD6620FA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Çizme - </a:t>
          </a:r>
          <a:r>
            <a:rPr lang="tr-TR" sz="3200" dirty="0" err="1">
              <a:latin typeface="Baskerville Old Face" pitchFamily="18" charset="0"/>
            </a:rPr>
            <a:t>Csizma</a:t>
          </a:r>
          <a:endParaRPr lang="en-US" sz="3200" dirty="0">
            <a:latin typeface="Baskerville Old Face" pitchFamily="18" charset="0"/>
          </a:endParaRPr>
        </a:p>
      </dgm:t>
    </dgm:pt>
    <dgm:pt modelId="{79B24E95-C9E7-4C9F-AB7E-3C7B5E58A037}" type="parTrans" cxnId="{24AB1C78-C740-4124-9903-BDA710D7E468}">
      <dgm:prSet/>
      <dgm:spPr/>
      <dgm:t>
        <a:bodyPr/>
        <a:lstStyle/>
        <a:p>
          <a:endParaRPr lang="en-US"/>
        </a:p>
      </dgm:t>
    </dgm:pt>
    <dgm:pt modelId="{A5127C0A-8457-466F-932C-1B72237B8615}" type="sibTrans" cxnId="{24AB1C78-C740-4124-9903-BDA710D7E468}">
      <dgm:prSet/>
      <dgm:spPr/>
      <dgm:t>
        <a:bodyPr/>
        <a:lstStyle/>
        <a:p>
          <a:endParaRPr lang="en-US"/>
        </a:p>
      </dgm:t>
    </dgm:pt>
    <dgm:pt modelId="{4D2FB383-43E3-4ECD-97E3-53ADC7A0A82A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Otel - Hote</a:t>
          </a:r>
          <a:r>
            <a:rPr lang="tr-TR" sz="3700" dirty="0"/>
            <a:t>l</a:t>
          </a:r>
          <a:endParaRPr lang="en-US" sz="3700" dirty="0"/>
        </a:p>
      </dgm:t>
    </dgm:pt>
    <dgm:pt modelId="{49B99BB6-0585-4E2F-BC53-9A1AF655D676}" type="parTrans" cxnId="{0BE34F0F-D2C6-40C9-A6BD-1BC54842316A}">
      <dgm:prSet/>
      <dgm:spPr/>
      <dgm:t>
        <a:bodyPr/>
        <a:lstStyle/>
        <a:p>
          <a:endParaRPr lang="en-US"/>
        </a:p>
      </dgm:t>
    </dgm:pt>
    <dgm:pt modelId="{26F34C3C-D163-4789-BF4E-82707E1888FB}" type="sibTrans" cxnId="{0BE34F0F-D2C6-40C9-A6BD-1BC54842316A}">
      <dgm:prSet/>
      <dgm:spPr/>
      <dgm:t>
        <a:bodyPr/>
        <a:lstStyle/>
        <a:p>
          <a:endParaRPr lang="en-US"/>
        </a:p>
      </dgm:t>
    </dgm:pt>
    <dgm:pt modelId="{00F1D2C4-82D6-4F36-B98F-24F9F931A9F5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Koç - </a:t>
          </a:r>
          <a:r>
            <a:rPr lang="tr-TR" sz="3200" dirty="0" err="1">
              <a:latin typeface="Baskerville Old Face" pitchFamily="18" charset="0"/>
            </a:rPr>
            <a:t>Kos</a:t>
          </a:r>
          <a:endParaRPr lang="en-US" sz="3200" dirty="0">
            <a:latin typeface="Baskerville Old Face" pitchFamily="18" charset="0"/>
          </a:endParaRPr>
        </a:p>
      </dgm:t>
    </dgm:pt>
    <dgm:pt modelId="{A275FFE8-6B90-4618-BD85-23709DC88292}" type="parTrans" cxnId="{C2D91CB6-4813-448C-AF27-AEAC6BC55F8B}">
      <dgm:prSet/>
      <dgm:spPr/>
      <dgm:t>
        <a:bodyPr/>
        <a:lstStyle/>
        <a:p>
          <a:endParaRPr lang="en-US"/>
        </a:p>
      </dgm:t>
    </dgm:pt>
    <dgm:pt modelId="{78F06C47-CA46-4194-B2F7-D42B8B44A639}" type="sibTrans" cxnId="{C2D91CB6-4813-448C-AF27-AEAC6BC55F8B}">
      <dgm:prSet/>
      <dgm:spPr/>
      <dgm:t>
        <a:bodyPr/>
        <a:lstStyle/>
        <a:p>
          <a:endParaRPr lang="en-US"/>
        </a:p>
      </dgm:t>
    </dgm:pt>
    <dgm:pt modelId="{8344DFB8-28AB-47D7-A67C-7381C3B5EFE3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Kumpir - </a:t>
          </a:r>
          <a:r>
            <a:rPr lang="tr-TR" sz="3200" dirty="0" err="1">
              <a:latin typeface="Baskerville Old Face" pitchFamily="18" charset="0"/>
            </a:rPr>
            <a:t>Krumpli</a:t>
          </a:r>
          <a:endParaRPr lang="en-US" sz="3200" dirty="0">
            <a:latin typeface="Baskerville Old Face" pitchFamily="18" charset="0"/>
          </a:endParaRPr>
        </a:p>
      </dgm:t>
    </dgm:pt>
    <dgm:pt modelId="{71A4E8B3-303F-4177-9B75-5897F854415D}" type="parTrans" cxnId="{751FE987-9500-4965-B25E-221304AC1503}">
      <dgm:prSet/>
      <dgm:spPr/>
      <dgm:t>
        <a:bodyPr/>
        <a:lstStyle/>
        <a:p>
          <a:endParaRPr lang="en-US"/>
        </a:p>
      </dgm:t>
    </dgm:pt>
    <dgm:pt modelId="{0C183305-73C7-40FA-B5F2-3AA4DB7C36CF}" type="sibTrans" cxnId="{751FE987-9500-4965-B25E-221304AC1503}">
      <dgm:prSet/>
      <dgm:spPr/>
      <dgm:t>
        <a:bodyPr/>
        <a:lstStyle/>
        <a:p>
          <a:endParaRPr lang="en-US"/>
        </a:p>
      </dgm:t>
    </dgm:pt>
    <dgm:pt modelId="{28E09F30-BE86-4960-8302-607B69C36633}" type="pres">
      <dgm:prSet presAssocID="{2FF69A8A-C4D0-4331-8C9B-14DDDF755815}" presName="linear" presStyleCnt="0">
        <dgm:presLayoutVars>
          <dgm:animLvl val="lvl"/>
          <dgm:resizeHandles val="exact"/>
        </dgm:presLayoutVars>
      </dgm:prSet>
      <dgm:spPr/>
    </dgm:pt>
    <dgm:pt modelId="{B243441C-41C0-40B9-A6CC-B45A30654B70}" type="pres">
      <dgm:prSet presAssocID="{87AE9584-68D8-4062-AD1E-62FB046EF43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69DCB7-86BD-4A83-BDE2-FEC88E2491A1}" type="pres">
      <dgm:prSet presAssocID="{5CA18B05-06D6-4965-A18D-776197410955}" presName="spacer" presStyleCnt="0"/>
      <dgm:spPr/>
    </dgm:pt>
    <dgm:pt modelId="{783CFE8C-7662-495A-A7BB-7A3B2AB3685C}" type="pres">
      <dgm:prSet presAssocID="{277BDF09-ED7D-4B73-ADA6-9B94FD6620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B546524-BFA3-405F-AF20-EA55505941BC}" type="pres">
      <dgm:prSet presAssocID="{A5127C0A-8457-466F-932C-1B72237B8615}" presName="spacer" presStyleCnt="0"/>
      <dgm:spPr/>
    </dgm:pt>
    <dgm:pt modelId="{0F4D56A4-D206-4643-A3DD-79F2FDD03DB1}" type="pres">
      <dgm:prSet presAssocID="{4D2FB383-43E3-4ECD-97E3-53ADC7A0A8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AB15C53-A5D9-4DA2-8AD1-63F2BCC150E0}" type="pres">
      <dgm:prSet presAssocID="{26F34C3C-D163-4789-BF4E-82707E1888FB}" presName="spacer" presStyleCnt="0"/>
      <dgm:spPr/>
    </dgm:pt>
    <dgm:pt modelId="{2F26D8FB-E8C3-401B-A337-8AA0DDD1C459}" type="pres">
      <dgm:prSet presAssocID="{00F1D2C4-82D6-4F36-B98F-24F9F931A9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1B2D07-F114-4A4C-BC87-4483D6206885}" type="pres">
      <dgm:prSet presAssocID="{78F06C47-CA46-4194-B2F7-D42B8B44A639}" presName="spacer" presStyleCnt="0"/>
      <dgm:spPr/>
    </dgm:pt>
    <dgm:pt modelId="{0A1100B5-B5B5-41C9-B699-7748333BAEE9}" type="pres">
      <dgm:prSet presAssocID="{8344DFB8-28AB-47D7-A67C-7381C3B5EF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BE34F0F-D2C6-40C9-A6BD-1BC54842316A}" srcId="{2FF69A8A-C4D0-4331-8C9B-14DDDF755815}" destId="{4D2FB383-43E3-4ECD-97E3-53ADC7A0A82A}" srcOrd="2" destOrd="0" parTransId="{49B99BB6-0585-4E2F-BC53-9A1AF655D676}" sibTransId="{26F34C3C-D163-4789-BF4E-82707E1888FB}"/>
    <dgm:cxn modelId="{240FC21A-4C7C-43CE-8C9C-40FFC77D8105}" type="presOf" srcId="{00F1D2C4-82D6-4F36-B98F-24F9F931A9F5}" destId="{2F26D8FB-E8C3-401B-A337-8AA0DDD1C459}" srcOrd="0" destOrd="0" presId="urn:microsoft.com/office/officeart/2005/8/layout/vList2"/>
    <dgm:cxn modelId="{2B72E91C-6E8A-4424-9C01-85DC31CA66D4}" type="presOf" srcId="{2FF69A8A-C4D0-4331-8C9B-14DDDF755815}" destId="{28E09F30-BE86-4960-8302-607B69C36633}" srcOrd="0" destOrd="0" presId="urn:microsoft.com/office/officeart/2005/8/layout/vList2"/>
    <dgm:cxn modelId="{7065EF3F-09D5-427B-9758-10FD5EA8C953}" srcId="{2FF69A8A-C4D0-4331-8C9B-14DDDF755815}" destId="{87AE9584-68D8-4062-AD1E-62FB046EF43D}" srcOrd="0" destOrd="0" parTransId="{A567EB88-3564-4E54-86AD-E5C0E6678D3B}" sibTransId="{5CA18B05-06D6-4965-A18D-776197410955}"/>
    <dgm:cxn modelId="{C948DB46-8BA5-4F20-95B4-524C054524E7}" type="presOf" srcId="{4D2FB383-43E3-4ECD-97E3-53ADC7A0A82A}" destId="{0F4D56A4-D206-4643-A3DD-79F2FDD03DB1}" srcOrd="0" destOrd="0" presId="urn:microsoft.com/office/officeart/2005/8/layout/vList2"/>
    <dgm:cxn modelId="{24AB1C78-C740-4124-9903-BDA710D7E468}" srcId="{2FF69A8A-C4D0-4331-8C9B-14DDDF755815}" destId="{277BDF09-ED7D-4B73-ADA6-9B94FD6620FA}" srcOrd="1" destOrd="0" parTransId="{79B24E95-C9E7-4C9F-AB7E-3C7B5E58A037}" sibTransId="{A5127C0A-8457-466F-932C-1B72237B8615}"/>
    <dgm:cxn modelId="{751FE987-9500-4965-B25E-221304AC1503}" srcId="{2FF69A8A-C4D0-4331-8C9B-14DDDF755815}" destId="{8344DFB8-28AB-47D7-A67C-7381C3B5EFE3}" srcOrd="4" destOrd="0" parTransId="{71A4E8B3-303F-4177-9B75-5897F854415D}" sibTransId="{0C183305-73C7-40FA-B5F2-3AA4DB7C36CF}"/>
    <dgm:cxn modelId="{054E9D91-E6F4-443A-924C-8864B2BF11B5}" type="presOf" srcId="{87AE9584-68D8-4062-AD1E-62FB046EF43D}" destId="{B243441C-41C0-40B9-A6CC-B45A30654B70}" srcOrd="0" destOrd="0" presId="urn:microsoft.com/office/officeart/2005/8/layout/vList2"/>
    <dgm:cxn modelId="{C2D91CB6-4813-448C-AF27-AEAC6BC55F8B}" srcId="{2FF69A8A-C4D0-4331-8C9B-14DDDF755815}" destId="{00F1D2C4-82D6-4F36-B98F-24F9F931A9F5}" srcOrd="3" destOrd="0" parTransId="{A275FFE8-6B90-4618-BD85-23709DC88292}" sibTransId="{78F06C47-CA46-4194-B2F7-D42B8B44A639}"/>
    <dgm:cxn modelId="{5F67C5CD-757C-429F-AAB3-A4E6BA4CD550}" type="presOf" srcId="{8344DFB8-28AB-47D7-A67C-7381C3B5EFE3}" destId="{0A1100B5-B5B5-41C9-B699-7748333BAEE9}" srcOrd="0" destOrd="0" presId="urn:microsoft.com/office/officeart/2005/8/layout/vList2"/>
    <dgm:cxn modelId="{2E1491FA-4040-49F3-AD87-F8524EF3B03A}" type="presOf" srcId="{277BDF09-ED7D-4B73-ADA6-9B94FD6620FA}" destId="{783CFE8C-7662-495A-A7BB-7A3B2AB3685C}" srcOrd="0" destOrd="0" presId="urn:microsoft.com/office/officeart/2005/8/layout/vList2"/>
    <dgm:cxn modelId="{22E8BDEF-0699-4E4C-B985-BFF388FCE422}" type="presParOf" srcId="{28E09F30-BE86-4960-8302-607B69C36633}" destId="{B243441C-41C0-40B9-A6CC-B45A30654B70}" srcOrd="0" destOrd="0" presId="urn:microsoft.com/office/officeart/2005/8/layout/vList2"/>
    <dgm:cxn modelId="{D136850F-F90B-4A51-92AC-C70761E1DB3B}" type="presParOf" srcId="{28E09F30-BE86-4960-8302-607B69C36633}" destId="{CA69DCB7-86BD-4A83-BDE2-FEC88E2491A1}" srcOrd="1" destOrd="0" presId="urn:microsoft.com/office/officeart/2005/8/layout/vList2"/>
    <dgm:cxn modelId="{29015162-A7E4-465A-B9A5-AFA9E38BC084}" type="presParOf" srcId="{28E09F30-BE86-4960-8302-607B69C36633}" destId="{783CFE8C-7662-495A-A7BB-7A3B2AB3685C}" srcOrd="2" destOrd="0" presId="urn:microsoft.com/office/officeart/2005/8/layout/vList2"/>
    <dgm:cxn modelId="{FE3A4387-85F4-4D06-9224-D88DFBB9378C}" type="presParOf" srcId="{28E09F30-BE86-4960-8302-607B69C36633}" destId="{4B546524-BFA3-405F-AF20-EA55505941BC}" srcOrd="3" destOrd="0" presId="urn:microsoft.com/office/officeart/2005/8/layout/vList2"/>
    <dgm:cxn modelId="{03B81931-7DCE-4DBB-81B4-F4A03B8FF6E7}" type="presParOf" srcId="{28E09F30-BE86-4960-8302-607B69C36633}" destId="{0F4D56A4-D206-4643-A3DD-79F2FDD03DB1}" srcOrd="4" destOrd="0" presId="urn:microsoft.com/office/officeart/2005/8/layout/vList2"/>
    <dgm:cxn modelId="{798A4A11-CA63-45DC-A992-E76C0EDB65EE}" type="presParOf" srcId="{28E09F30-BE86-4960-8302-607B69C36633}" destId="{8AB15C53-A5D9-4DA2-8AD1-63F2BCC150E0}" srcOrd="5" destOrd="0" presId="urn:microsoft.com/office/officeart/2005/8/layout/vList2"/>
    <dgm:cxn modelId="{8B48B912-7813-402C-B7A9-13908206EF5D}" type="presParOf" srcId="{28E09F30-BE86-4960-8302-607B69C36633}" destId="{2F26D8FB-E8C3-401B-A337-8AA0DDD1C459}" srcOrd="6" destOrd="0" presId="urn:microsoft.com/office/officeart/2005/8/layout/vList2"/>
    <dgm:cxn modelId="{8377B1B7-3D10-4333-AC74-6A8049316F4B}" type="presParOf" srcId="{28E09F30-BE86-4960-8302-607B69C36633}" destId="{A71B2D07-F114-4A4C-BC87-4483D6206885}" srcOrd="7" destOrd="0" presId="urn:microsoft.com/office/officeart/2005/8/layout/vList2"/>
    <dgm:cxn modelId="{40B6546D-B677-44B4-82CB-5A1FC2513FB1}" type="presParOf" srcId="{28E09F30-BE86-4960-8302-607B69C36633}" destId="{0A1100B5-B5B5-41C9-B699-7748333BAE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EB36F-1981-4618-AF1C-D81E48D792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EF5D96-4574-4462-8FF8-884512219DE8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Kapak - </a:t>
          </a:r>
          <a:r>
            <a:rPr lang="tr-TR" sz="3200" dirty="0" err="1">
              <a:latin typeface="Baskerville Old Face" pitchFamily="18" charset="0"/>
            </a:rPr>
            <a:t>Kupak</a:t>
          </a:r>
          <a:endParaRPr lang="en-US" sz="3200" dirty="0" err="1">
            <a:latin typeface="Baskerville Old Face" pitchFamily="18" charset="0"/>
          </a:endParaRPr>
        </a:p>
      </dgm:t>
    </dgm:pt>
    <dgm:pt modelId="{9F94DB4A-99F8-4E53-A28C-669B8533344D}" type="parTrans" cxnId="{AC2048BA-04DC-4DB4-BF30-390F69B231BB}">
      <dgm:prSet/>
      <dgm:spPr/>
      <dgm:t>
        <a:bodyPr/>
        <a:lstStyle/>
        <a:p>
          <a:endParaRPr lang="en-US"/>
        </a:p>
      </dgm:t>
    </dgm:pt>
    <dgm:pt modelId="{0CF6BCD0-8346-4F3D-AC5A-DE22A2B7BB5A}" type="sibTrans" cxnId="{AC2048BA-04DC-4DB4-BF30-390F69B231BB}">
      <dgm:prSet/>
      <dgm:spPr/>
      <dgm:t>
        <a:bodyPr/>
        <a:lstStyle/>
        <a:p>
          <a:endParaRPr lang="en-US"/>
        </a:p>
      </dgm:t>
    </dgm:pt>
    <dgm:pt modelId="{82B84114-7771-407A-9848-E93947C64C79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Asya - </a:t>
          </a:r>
          <a:r>
            <a:rPr lang="tr-TR" sz="3200" dirty="0" err="1">
              <a:latin typeface="Baskerville Old Face" pitchFamily="18" charset="0"/>
            </a:rPr>
            <a:t>Ǻzsia</a:t>
          </a:r>
          <a:endParaRPr lang="en-US" sz="3200" dirty="0" err="1">
            <a:latin typeface="Baskerville Old Face" pitchFamily="18" charset="0"/>
          </a:endParaRPr>
        </a:p>
      </dgm:t>
    </dgm:pt>
    <dgm:pt modelId="{8D910C7C-75BE-49F6-BC14-DD142BE5A48C}" type="parTrans" cxnId="{73343A88-093B-4E2E-B264-878879CCB639}">
      <dgm:prSet/>
      <dgm:spPr/>
      <dgm:t>
        <a:bodyPr/>
        <a:lstStyle/>
        <a:p>
          <a:endParaRPr lang="en-US"/>
        </a:p>
      </dgm:t>
    </dgm:pt>
    <dgm:pt modelId="{89035B75-BED7-4867-B461-AAC667F3FC9A}" type="sibTrans" cxnId="{73343A88-093B-4E2E-B264-878879CCB639}">
      <dgm:prSet/>
      <dgm:spPr/>
      <dgm:t>
        <a:bodyPr/>
        <a:lstStyle/>
        <a:p>
          <a:endParaRPr lang="en-US"/>
        </a:p>
      </dgm:t>
    </dgm:pt>
    <dgm:pt modelId="{83201D9B-18E6-4E40-8890-17393DC8E06A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Şapka - </a:t>
          </a:r>
          <a:r>
            <a:rPr lang="tr-TR" sz="3200" dirty="0" err="1">
              <a:latin typeface="Baskerville Old Face" pitchFamily="18" charset="0"/>
            </a:rPr>
            <a:t>Sapka</a:t>
          </a:r>
          <a:endParaRPr lang="en-US" sz="3200" dirty="0" err="1">
            <a:latin typeface="Baskerville Old Face" pitchFamily="18" charset="0"/>
          </a:endParaRPr>
        </a:p>
      </dgm:t>
    </dgm:pt>
    <dgm:pt modelId="{6F331A0E-1EFA-4DEF-8614-6D1AD7DF905B}" type="parTrans" cxnId="{3BCBBC7E-6C6F-473D-B479-B6EA4981B4B7}">
      <dgm:prSet/>
      <dgm:spPr/>
      <dgm:t>
        <a:bodyPr/>
        <a:lstStyle/>
        <a:p>
          <a:endParaRPr lang="en-US"/>
        </a:p>
      </dgm:t>
    </dgm:pt>
    <dgm:pt modelId="{91797AF0-5551-48E7-AB10-78A522D07E73}" type="sibTrans" cxnId="{3BCBBC7E-6C6F-473D-B479-B6EA4981B4B7}">
      <dgm:prSet/>
      <dgm:spPr/>
      <dgm:t>
        <a:bodyPr/>
        <a:lstStyle/>
        <a:p>
          <a:endParaRPr lang="en-US"/>
        </a:p>
      </dgm:t>
    </dgm:pt>
    <dgm:pt modelId="{D29CC038-C9D0-455F-8E8A-1C5D46DE9150}">
      <dgm:prSet custT="1"/>
      <dgm:spPr>
        <a:solidFill>
          <a:schemeClr val="accent1"/>
        </a:solidFill>
      </dgm:spPr>
      <dgm:t>
        <a:bodyPr/>
        <a:lstStyle/>
        <a:p>
          <a:r>
            <a:rPr lang="tr-TR" sz="3200" dirty="0">
              <a:latin typeface="Baskerville Old Face" pitchFamily="18" charset="0"/>
            </a:rPr>
            <a:t>Şal - </a:t>
          </a:r>
          <a:r>
            <a:rPr lang="tr-TR" sz="3200" dirty="0" err="1">
              <a:latin typeface="Baskerville Old Face" pitchFamily="18" charset="0"/>
            </a:rPr>
            <a:t>Sa'l</a:t>
          </a:r>
          <a:endParaRPr lang="en-US" sz="3200" dirty="0" err="1">
            <a:latin typeface="Baskerville Old Face" pitchFamily="18" charset="0"/>
          </a:endParaRPr>
        </a:p>
      </dgm:t>
    </dgm:pt>
    <dgm:pt modelId="{1535BC58-DE78-43CD-9472-C6369B495310}" type="parTrans" cxnId="{CE603E8D-6FD5-4C59-AC0C-35B5A5EB7F45}">
      <dgm:prSet/>
      <dgm:spPr/>
      <dgm:t>
        <a:bodyPr/>
        <a:lstStyle/>
        <a:p>
          <a:endParaRPr lang="en-US"/>
        </a:p>
      </dgm:t>
    </dgm:pt>
    <dgm:pt modelId="{9D534F91-F874-479B-9374-0C4590BAC48A}" type="sibTrans" cxnId="{CE603E8D-6FD5-4C59-AC0C-35B5A5EB7F45}">
      <dgm:prSet/>
      <dgm:spPr/>
      <dgm:t>
        <a:bodyPr/>
        <a:lstStyle/>
        <a:p>
          <a:endParaRPr lang="en-US"/>
        </a:p>
      </dgm:t>
    </dgm:pt>
    <dgm:pt modelId="{3CBAD5C3-CD28-42E2-AD38-D4640811499E}">
      <dgm:prSet phldr="0" custT="1"/>
      <dgm:spPr>
        <a:solidFill>
          <a:schemeClr val="accent1"/>
        </a:solidFill>
      </dgm:spPr>
      <dgm:t>
        <a:bodyPr/>
        <a:lstStyle/>
        <a:p>
          <a:pPr algn="l" rtl="0">
            <a:lnSpc>
              <a:spcPct val="120000"/>
            </a:lnSpc>
          </a:pPr>
          <a:r>
            <a:rPr lang="tr-TR" sz="3200" dirty="0">
              <a:latin typeface="Baskerville Old Face" pitchFamily="18" charset="0"/>
            </a:rPr>
            <a:t>Patlıcan - </a:t>
          </a:r>
          <a:r>
            <a:rPr lang="tr-TR" sz="3200" dirty="0" err="1">
              <a:latin typeface="Baskerville Old Face" pitchFamily="18" charset="0"/>
            </a:rPr>
            <a:t>Padlizsan</a:t>
          </a:r>
          <a:endParaRPr lang="en-US" sz="3200" dirty="0">
            <a:latin typeface="Baskerville Old Face" pitchFamily="18" charset="0"/>
          </a:endParaRPr>
        </a:p>
      </dgm:t>
    </dgm:pt>
    <dgm:pt modelId="{F9C74F58-DC48-4F5F-8BD9-08362BFF078F}" type="parTrans" cxnId="{3776ABEB-B6D2-48AC-B065-C8ADC46ED535}">
      <dgm:prSet/>
      <dgm:spPr/>
      <dgm:t>
        <a:bodyPr/>
        <a:lstStyle/>
        <a:p>
          <a:endParaRPr lang="tr-TR"/>
        </a:p>
      </dgm:t>
    </dgm:pt>
    <dgm:pt modelId="{BFD9F772-031A-4CDC-8D94-E26B6734063C}" type="sibTrans" cxnId="{3776ABEB-B6D2-48AC-B065-C8ADC46ED535}">
      <dgm:prSet/>
      <dgm:spPr/>
      <dgm:t>
        <a:bodyPr/>
        <a:lstStyle/>
        <a:p>
          <a:endParaRPr lang="tr-TR"/>
        </a:p>
      </dgm:t>
    </dgm:pt>
    <dgm:pt modelId="{95D77DF6-74A0-47BD-B119-2D02FAFA5E3B}" type="pres">
      <dgm:prSet presAssocID="{754EB36F-1981-4618-AF1C-D81E48D79267}" presName="linear" presStyleCnt="0">
        <dgm:presLayoutVars>
          <dgm:animLvl val="lvl"/>
          <dgm:resizeHandles val="exact"/>
        </dgm:presLayoutVars>
      </dgm:prSet>
      <dgm:spPr/>
    </dgm:pt>
    <dgm:pt modelId="{1AA2A7EE-0966-4D97-8B37-3275EAE5ABB0}" type="pres">
      <dgm:prSet presAssocID="{F5EF5D96-4574-4462-8FF8-884512219DE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6484BB7-6143-4D4F-9D32-C3E1C208DC1D}" type="pres">
      <dgm:prSet presAssocID="{0CF6BCD0-8346-4F3D-AC5A-DE22A2B7BB5A}" presName="spacer" presStyleCnt="0"/>
      <dgm:spPr/>
    </dgm:pt>
    <dgm:pt modelId="{B7923A91-9115-4EF8-838E-DC0EAFEAD8E8}" type="pres">
      <dgm:prSet presAssocID="{82B84114-7771-407A-9848-E93947C64C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D51902B-ACC2-41D4-B3D8-72DB1BDE7626}" type="pres">
      <dgm:prSet presAssocID="{89035B75-BED7-4867-B461-AAC667F3FC9A}" presName="spacer" presStyleCnt="0"/>
      <dgm:spPr/>
    </dgm:pt>
    <dgm:pt modelId="{7F2A03A4-30EA-4907-A6DD-11C8DE7BF08B}" type="pres">
      <dgm:prSet presAssocID="{83201D9B-18E6-4E40-8890-17393DC8E0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4BE2C7-C1EF-4FBB-B5D6-AAB740387C26}" type="pres">
      <dgm:prSet presAssocID="{91797AF0-5551-48E7-AB10-78A522D07E73}" presName="spacer" presStyleCnt="0"/>
      <dgm:spPr/>
    </dgm:pt>
    <dgm:pt modelId="{8029A803-B11A-415C-B50E-E52F20566FE5}" type="pres">
      <dgm:prSet presAssocID="{D29CC038-C9D0-455F-8E8A-1C5D46DE91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33F35F6-CB20-4469-A0F3-64A180E50087}" type="pres">
      <dgm:prSet presAssocID="{9D534F91-F874-479B-9374-0C4590BAC48A}" presName="spacer" presStyleCnt="0"/>
      <dgm:spPr/>
    </dgm:pt>
    <dgm:pt modelId="{2480854A-7D32-4FF7-961B-075CE83C71D1}" type="pres">
      <dgm:prSet presAssocID="{3CBAD5C3-CD28-42E2-AD38-D464081149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BCBBC7E-6C6F-473D-B479-B6EA4981B4B7}" srcId="{754EB36F-1981-4618-AF1C-D81E48D79267}" destId="{83201D9B-18E6-4E40-8890-17393DC8E06A}" srcOrd="2" destOrd="0" parTransId="{6F331A0E-1EFA-4DEF-8614-6D1AD7DF905B}" sibTransId="{91797AF0-5551-48E7-AB10-78A522D07E73}"/>
    <dgm:cxn modelId="{73343A88-093B-4E2E-B264-878879CCB639}" srcId="{754EB36F-1981-4618-AF1C-D81E48D79267}" destId="{82B84114-7771-407A-9848-E93947C64C79}" srcOrd="1" destOrd="0" parTransId="{8D910C7C-75BE-49F6-BC14-DD142BE5A48C}" sibTransId="{89035B75-BED7-4867-B461-AAC667F3FC9A}"/>
    <dgm:cxn modelId="{3389F389-3852-4C47-9D01-85287CF4AC56}" type="presOf" srcId="{F5EF5D96-4574-4462-8FF8-884512219DE8}" destId="{1AA2A7EE-0966-4D97-8B37-3275EAE5ABB0}" srcOrd="0" destOrd="0" presId="urn:microsoft.com/office/officeart/2005/8/layout/vList2"/>
    <dgm:cxn modelId="{CE603E8D-6FD5-4C59-AC0C-35B5A5EB7F45}" srcId="{754EB36F-1981-4618-AF1C-D81E48D79267}" destId="{D29CC038-C9D0-455F-8E8A-1C5D46DE9150}" srcOrd="3" destOrd="0" parTransId="{1535BC58-DE78-43CD-9472-C6369B495310}" sibTransId="{9D534F91-F874-479B-9374-0C4590BAC48A}"/>
    <dgm:cxn modelId="{220D6490-D15E-4BB2-9680-0C7558EDB9B9}" type="presOf" srcId="{82B84114-7771-407A-9848-E93947C64C79}" destId="{B7923A91-9115-4EF8-838E-DC0EAFEAD8E8}" srcOrd="0" destOrd="0" presId="urn:microsoft.com/office/officeart/2005/8/layout/vList2"/>
    <dgm:cxn modelId="{09CD409A-7C11-4F9C-BD0F-3ECB65185926}" type="presOf" srcId="{83201D9B-18E6-4E40-8890-17393DC8E06A}" destId="{7F2A03A4-30EA-4907-A6DD-11C8DE7BF08B}" srcOrd="0" destOrd="0" presId="urn:microsoft.com/office/officeart/2005/8/layout/vList2"/>
    <dgm:cxn modelId="{16B96DA9-49A4-40BA-95EC-F46E21E196EF}" type="presOf" srcId="{D29CC038-C9D0-455F-8E8A-1C5D46DE9150}" destId="{8029A803-B11A-415C-B50E-E52F20566FE5}" srcOrd="0" destOrd="0" presId="urn:microsoft.com/office/officeart/2005/8/layout/vList2"/>
    <dgm:cxn modelId="{AC2048BA-04DC-4DB4-BF30-390F69B231BB}" srcId="{754EB36F-1981-4618-AF1C-D81E48D79267}" destId="{F5EF5D96-4574-4462-8FF8-884512219DE8}" srcOrd="0" destOrd="0" parTransId="{9F94DB4A-99F8-4E53-A28C-669B8533344D}" sibTransId="{0CF6BCD0-8346-4F3D-AC5A-DE22A2B7BB5A}"/>
    <dgm:cxn modelId="{78A0DBCA-80CE-4BBB-B469-DAE8CED787CD}" type="presOf" srcId="{754EB36F-1981-4618-AF1C-D81E48D79267}" destId="{95D77DF6-74A0-47BD-B119-2D02FAFA5E3B}" srcOrd="0" destOrd="0" presId="urn:microsoft.com/office/officeart/2005/8/layout/vList2"/>
    <dgm:cxn modelId="{540B24E0-991F-4E14-B1DC-4291346F266A}" type="presOf" srcId="{3CBAD5C3-CD28-42E2-AD38-D4640811499E}" destId="{2480854A-7D32-4FF7-961B-075CE83C71D1}" srcOrd="0" destOrd="0" presId="urn:microsoft.com/office/officeart/2005/8/layout/vList2"/>
    <dgm:cxn modelId="{3776ABEB-B6D2-48AC-B065-C8ADC46ED535}" srcId="{754EB36F-1981-4618-AF1C-D81E48D79267}" destId="{3CBAD5C3-CD28-42E2-AD38-D4640811499E}" srcOrd="4" destOrd="0" parTransId="{F9C74F58-DC48-4F5F-8BD9-08362BFF078F}" sibTransId="{BFD9F772-031A-4CDC-8D94-E26B6734063C}"/>
    <dgm:cxn modelId="{4FBC4DA4-26BA-47AB-B0DF-C25DC2830FBD}" type="presParOf" srcId="{95D77DF6-74A0-47BD-B119-2D02FAFA5E3B}" destId="{1AA2A7EE-0966-4D97-8B37-3275EAE5ABB0}" srcOrd="0" destOrd="0" presId="urn:microsoft.com/office/officeart/2005/8/layout/vList2"/>
    <dgm:cxn modelId="{0FDFB962-B681-463E-9226-8D03C118E93E}" type="presParOf" srcId="{95D77DF6-74A0-47BD-B119-2D02FAFA5E3B}" destId="{D6484BB7-6143-4D4F-9D32-C3E1C208DC1D}" srcOrd="1" destOrd="0" presId="urn:microsoft.com/office/officeart/2005/8/layout/vList2"/>
    <dgm:cxn modelId="{F23CC55F-B297-4FDF-BF0D-9E6176FD3FB3}" type="presParOf" srcId="{95D77DF6-74A0-47BD-B119-2D02FAFA5E3B}" destId="{B7923A91-9115-4EF8-838E-DC0EAFEAD8E8}" srcOrd="2" destOrd="0" presId="urn:microsoft.com/office/officeart/2005/8/layout/vList2"/>
    <dgm:cxn modelId="{535416F1-B83D-421F-A720-97D24F5D7C55}" type="presParOf" srcId="{95D77DF6-74A0-47BD-B119-2D02FAFA5E3B}" destId="{4D51902B-ACC2-41D4-B3D8-72DB1BDE7626}" srcOrd="3" destOrd="0" presId="urn:microsoft.com/office/officeart/2005/8/layout/vList2"/>
    <dgm:cxn modelId="{2B7C9101-170A-460F-BA89-FC80758A58B8}" type="presParOf" srcId="{95D77DF6-74A0-47BD-B119-2D02FAFA5E3B}" destId="{7F2A03A4-30EA-4907-A6DD-11C8DE7BF08B}" srcOrd="4" destOrd="0" presId="urn:microsoft.com/office/officeart/2005/8/layout/vList2"/>
    <dgm:cxn modelId="{57D40D8B-4DAD-4E5B-ACE4-A9B39A9DADAF}" type="presParOf" srcId="{95D77DF6-74A0-47BD-B119-2D02FAFA5E3B}" destId="{3C4BE2C7-C1EF-4FBB-B5D6-AAB740387C26}" srcOrd="5" destOrd="0" presId="urn:microsoft.com/office/officeart/2005/8/layout/vList2"/>
    <dgm:cxn modelId="{B999A38A-7F27-49A2-BDAA-8282E1C46060}" type="presParOf" srcId="{95D77DF6-74A0-47BD-B119-2D02FAFA5E3B}" destId="{8029A803-B11A-415C-B50E-E52F20566FE5}" srcOrd="6" destOrd="0" presId="urn:microsoft.com/office/officeart/2005/8/layout/vList2"/>
    <dgm:cxn modelId="{C4E5CA90-1D4F-4D44-A03F-DD09DACC6C10}" type="presParOf" srcId="{95D77DF6-74A0-47BD-B119-2D02FAFA5E3B}" destId="{233F35F6-CB20-4469-A0F3-64A180E50087}" srcOrd="7" destOrd="0" presId="urn:microsoft.com/office/officeart/2005/8/layout/vList2"/>
    <dgm:cxn modelId="{3C5B49FA-2623-4242-A7E4-2509E3E7CF1A}" type="presParOf" srcId="{95D77DF6-74A0-47BD-B119-2D02FAFA5E3B}" destId="{2480854A-7D32-4FF7-961B-075CE83C71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36C55-4AED-4EFD-9642-EE9FF83CBFC7}">
      <dsp:nvSpPr>
        <dsp:cNvPr id="0" name=""/>
        <dsp:cNvSpPr/>
      </dsp:nvSpPr>
      <dsp:spPr>
        <a:xfrm>
          <a:off x="0" y="161"/>
          <a:ext cx="3297836" cy="646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Elma – Alma</a:t>
          </a:r>
          <a:endParaRPr lang="en-US" sz="3200" kern="1200" dirty="0">
            <a:latin typeface="Baskerville Old Face" pitchFamily="18" charset="0"/>
          </a:endParaRPr>
        </a:p>
      </dsp:txBody>
      <dsp:txXfrm>
        <a:off x="31555" y="31716"/>
        <a:ext cx="3234726" cy="583292"/>
      </dsp:txXfrm>
    </dsp:sp>
    <dsp:sp modelId="{93699DEC-C47B-45CA-8118-E2EA2CE2E753}">
      <dsp:nvSpPr>
        <dsp:cNvPr id="0" name=""/>
        <dsp:cNvSpPr/>
      </dsp:nvSpPr>
      <dsp:spPr>
        <a:xfrm>
          <a:off x="0" y="659191"/>
          <a:ext cx="3297836" cy="646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Keçi - </a:t>
          </a:r>
          <a:r>
            <a:rPr lang="tr-TR" sz="3200" kern="1200" dirty="0" err="1">
              <a:latin typeface="Baskerville Old Face" pitchFamily="18" charset="0"/>
            </a:rPr>
            <a:t>Kescke</a:t>
          </a:r>
          <a:endParaRPr lang="en-US" sz="3200" kern="1200" dirty="0">
            <a:latin typeface="Baskerville Old Face" pitchFamily="18" charset="0"/>
          </a:endParaRPr>
        </a:p>
      </dsp:txBody>
      <dsp:txXfrm>
        <a:off x="31555" y="690746"/>
        <a:ext cx="3234726" cy="583292"/>
      </dsp:txXfrm>
    </dsp:sp>
    <dsp:sp modelId="{94FAA8F0-7435-4C4D-8AEF-1385A980D946}">
      <dsp:nvSpPr>
        <dsp:cNvPr id="0" name=""/>
        <dsp:cNvSpPr/>
      </dsp:nvSpPr>
      <dsp:spPr>
        <a:xfrm>
          <a:off x="0" y="1318221"/>
          <a:ext cx="3297836" cy="646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Kapı - </a:t>
          </a:r>
          <a:r>
            <a:rPr lang="tr-TR" sz="3200" kern="1200" dirty="0" err="1">
              <a:latin typeface="Baskerville Old Face" pitchFamily="18" charset="0"/>
            </a:rPr>
            <a:t>Kapu</a:t>
          </a:r>
          <a:endParaRPr lang="en-US" sz="3200" kern="1200" dirty="0">
            <a:latin typeface="Baskerville Old Face" pitchFamily="18" charset="0"/>
          </a:endParaRPr>
        </a:p>
      </dsp:txBody>
      <dsp:txXfrm>
        <a:off x="31555" y="1349776"/>
        <a:ext cx="3234726" cy="583292"/>
      </dsp:txXfrm>
    </dsp:sp>
    <dsp:sp modelId="{DC3228EC-050D-422E-B72A-D4EAEF6E5272}">
      <dsp:nvSpPr>
        <dsp:cNvPr id="0" name=""/>
        <dsp:cNvSpPr/>
      </dsp:nvSpPr>
      <dsp:spPr>
        <a:xfrm>
          <a:off x="0" y="1977252"/>
          <a:ext cx="3297836" cy="646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Deve - </a:t>
          </a:r>
          <a:r>
            <a:rPr lang="tr-TR" sz="3200" kern="1200" dirty="0" err="1">
              <a:latin typeface="Baskerville Old Face" pitchFamily="18" charset="0"/>
            </a:rPr>
            <a:t>Teve</a:t>
          </a:r>
          <a:endParaRPr lang="en-US" sz="3200" kern="1200" dirty="0">
            <a:latin typeface="Baskerville Old Face" pitchFamily="18" charset="0"/>
          </a:endParaRPr>
        </a:p>
      </dsp:txBody>
      <dsp:txXfrm>
        <a:off x="31555" y="2008807"/>
        <a:ext cx="3234726" cy="583292"/>
      </dsp:txXfrm>
    </dsp:sp>
    <dsp:sp modelId="{A51379ED-9887-4C4A-AC6B-83088AA0381C}">
      <dsp:nvSpPr>
        <dsp:cNvPr id="0" name=""/>
        <dsp:cNvSpPr/>
      </dsp:nvSpPr>
      <dsp:spPr>
        <a:xfrm>
          <a:off x="0" y="2636282"/>
          <a:ext cx="3297836" cy="646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Amin - </a:t>
          </a:r>
          <a:r>
            <a:rPr lang="tr-TR" sz="3200" kern="1200" dirty="0" err="1">
              <a:latin typeface="Baskerville Old Face" pitchFamily="18" charset="0"/>
            </a:rPr>
            <a:t>Amen</a:t>
          </a:r>
          <a:endParaRPr lang="en-US" sz="3200" kern="1200" dirty="0">
            <a:latin typeface="Baskerville Old Face" pitchFamily="18" charset="0"/>
          </a:endParaRPr>
        </a:p>
      </dsp:txBody>
      <dsp:txXfrm>
        <a:off x="31555" y="2667837"/>
        <a:ext cx="3234726" cy="58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441C-41C0-40B9-A6CC-B45A30654B70}">
      <dsp:nvSpPr>
        <dsp:cNvPr id="0" name=""/>
        <dsp:cNvSpPr/>
      </dsp:nvSpPr>
      <dsp:spPr>
        <a:xfrm>
          <a:off x="0" y="724"/>
          <a:ext cx="3462727" cy="647526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Bıçak - </a:t>
          </a:r>
          <a:r>
            <a:rPr lang="tr-TR" sz="3200" kern="1200" dirty="0" err="1">
              <a:latin typeface="Baskerville Old Face" pitchFamily="18" charset="0"/>
            </a:rPr>
            <a:t>Bicska</a:t>
          </a:r>
          <a:endParaRPr lang="en-US" sz="3200" kern="1200" dirty="0">
            <a:latin typeface="Baskerville Old Face" pitchFamily="18" charset="0"/>
          </a:endParaRPr>
        </a:p>
      </dsp:txBody>
      <dsp:txXfrm>
        <a:off x="31610" y="32334"/>
        <a:ext cx="3399507" cy="584306"/>
      </dsp:txXfrm>
    </dsp:sp>
    <dsp:sp modelId="{783CFE8C-7662-495A-A7BB-7A3B2AB3685C}">
      <dsp:nvSpPr>
        <dsp:cNvPr id="0" name=""/>
        <dsp:cNvSpPr/>
      </dsp:nvSpPr>
      <dsp:spPr>
        <a:xfrm>
          <a:off x="0" y="659192"/>
          <a:ext cx="3462727" cy="647526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Çizme - </a:t>
          </a:r>
          <a:r>
            <a:rPr lang="tr-TR" sz="3200" kern="1200" dirty="0" err="1">
              <a:latin typeface="Baskerville Old Face" pitchFamily="18" charset="0"/>
            </a:rPr>
            <a:t>Csizma</a:t>
          </a:r>
          <a:endParaRPr lang="en-US" sz="3200" kern="1200" dirty="0">
            <a:latin typeface="Baskerville Old Face" pitchFamily="18" charset="0"/>
          </a:endParaRPr>
        </a:p>
      </dsp:txBody>
      <dsp:txXfrm>
        <a:off x="31610" y="690802"/>
        <a:ext cx="3399507" cy="584306"/>
      </dsp:txXfrm>
    </dsp:sp>
    <dsp:sp modelId="{0F4D56A4-D206-4643-A3DD-79F2FDD03DB1}">
      <dsp:nvSpPr>
        <dsp:cNvPr id="0" name=""/>
        <dsp:cNvSpPr/>
      </dsp:nvSpPr>
      <dsp:spPr>
        <a:xfrm>
          <a:off x="0" y="1317659"/>
          <a:ext cx="3462727" cy="647526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Otel - Hote</a:t>
          </a:r>
          <a:r>
            <a:rPr lang="tr-TR" sz="3700" kern="1200" dirty="0"/>
            <a:t>l</a:t>
          </a:r>
          <a:endParaRPr lang="en-US" sz="3700" kern="1200" dirty="0"/>
        </a:p>
      </dsp:txBody>
      <dsp:txXfrm>
        <a:off x="31610" y="1349269"/>
        <a:ext cx="3399507" cy="584306"/>
      </dsp:txXfrm>
    </dsp:sp>
    <dsp:sp modelId="{2F26D8FB-E8C3-401B-A337-8AA0DDD1C459}">
      <dsp:nvSpPr>
        <dsp:cNvPr id="0" name=""/>
        <dsp:cNvSpPr/>
      </dsp:nvSpPr>
      <dsp:spPr>
        <a:xfrm>
          <a:off x="0" y="1976127"/>
          <a:ext cx="3462727" cy="647526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Koç - </a:t>
          </a:r>
          <a:r>
            <a:rPr lang="tr-TR" sz="3200" kern="1200" dirty="0" err="1">
              <a:latin typeface="Baskerville Old Face" pitchFamily="18" charset="0"/>
            </a:rPr>
            <a:t>Kos</a:t>
          </a:r>
          <a:endParaRPr lang="en-US" sz="3200" kern="1200" dirty="0">
            <a:latin typeface="Baskerville Old Face" pitchFamily="18" charset="0"/>
          </a:endParaRPr>
        </a:p>
      </dsp:txBody>
      <dsp:txXfrm>
        <a:off x="31610" y="2007737"/>
        <a:ext cx="3399507" cy="584306"/>
      </dsp:txXfrm>
    </dsp:sp>
    <dsp:sp modelId="{0A1100B5-B5B5-41C9-B699-7748333BAEE9}">
      <dsp:nvSpPr>
        <dsp:cNvPr id="0" name=""/>
        <dsp:cNvSpPr/>
      </dsp:nvSpPr>
      <dsp:spPr>
        <a:xfrm>
          <a:off x="0" y="2634594"/>
          <a:ext cx="3462727" cy="647526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Kumpir - </a:t>
          </a:r>
          <a:r>
            <a:rPr lang="tr-TR" sz="3200" kern="1200" dirty="0" err="1">
              <a:latin typeface="Baskerville Old Face" pitchFamily="18" charset="0"/>
            </a:rPr>
            <a:t>Krumpli</a:t>
          </a:r>
          <a:endParaRPr lang="en-US" sz="3200" kern="1200" dirty="0">
            <a:latin typeface="Baskerville Old Face" pitchFamily="18" charset="0"/>
          </a:endParaRPr>
        </a:p>
      </dsp:txBody>
      <dsp:txXfrm>
        <a:off x="31610" y="2666204"/>
        <a:ext cx="3399507" cy="58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2A7EE-0966-4D97-8B37-3275EAE5ABB0}">
      <dsp:nvSpPr>
        <dsp:cNvPr id="0" name=""/>
        <dsp:cNvSpPr/>
      </dsp:nvSpPr>
      <dsp:spPr>
        <a:xfrm>
          <a:off x="0" y="16"/>
          <a:ext cx="3462728" cy="65080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Kapak - </a:t>
          </a:r>
          <a:r>
            <a:rPr lang="tr-TR" sz="3200" kern="1200" dirty="0" err="1">
              <a:latin typeface="Baskerville Old Face" pitchFamily="18" charset="0"/>
            </a:rPr>
            <a:t>Kupak</a:t>
          </a:r>
          <a:endParaRPr lang="en-US" sz="3200" kern="1200" dirty="0" err="1">
            <a:latin typeface="Baskerville Old Face" pitchFamily="18" charset="0"/>
          </a:endParaRPr>
        </a:p>
      </dsp:txBody>
      <dsp:txXfrm>
        <a:off x="31770" y="31786"/>
        <a:ext cx="3399188" cy="587268"/>
      </dsp:txXfrm>
    </dsp:sp>
    <dsp:sp modelId="{B7923A91-9115-4EF8-838E-DC0EAFEAD8E8}">
      <dsp:nvSpPr>
        <dsp:cNvPr id="0" name=""/>
        <dsp:cNvSpPr/>
      </dsp:nvSpPr>
      <dsp:spPr>
        <a:xfrm>
          <a:off x="0" y="661765"/>
          <a:ext cx="3462728" cy="65080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Asya - </a:t>
          </a:r>
          <a:r>
            <a:rPr lang="tr-TR" sz="3200" kern="1200" dirty="0" err="1">
              <a:latin typeface="Baskerville Old Face" pitchFamily="18" charset="0"/>
            </a:rPr>
            <a:t>Ǻzsia</a:t>
          </a:r>
          <a:endParaRPr lang="en-US" sz="3200" kern="1200" dirty="0" err="1">
            <a:latin typeface="Baskerville Old Face" pitchFamily="18" charset="0"/>
          </a:endParaRPr>
        </a:p>
      </dsp:txBody>
      <dsp:txXfrm>
        <a:off x="31770" y="693535"/>
        <a:ext cx="3399188" cy="587268"/>
      </dsp:txXfrm>
    </dsp:sp>
    <dsp:sp modelId="{7F2A03A4-30EA-4907-A6DD-11C8DE7BF08B}">
      <dsp:nvSpPr>
        <dsp:cNvPr id="0" name=""/>
        <dsp:cNvSpPr/>
      </dsp:nvSpPr>
      <dsp:spPr>
        <a:xfrm>
          <a:off x="0" y="1323514"/>
          <a:ext cx="3462728" cy="65080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Şapka - </a:t>
          </a:r>
          <a:r>
            <a:rPr lang="tr-TR" sz="3200" kern="1200" dirty="0" err="1">
              <a:latin typeface="Baskerville Old Face" pitchFamily="18" charset="0"/>
            </a:rPr>
            <a:t>Sapka</a:t>
          </a:r>
          <a:endParaRPr lang="en-US" sz="3200" kern="1200" dirty="0" err="1">
            <a:latin typeface="Baskerville Old Face" pitchFamily="18" charset="0"/>
          </a:endParaRPr>
        </a:p>
      </dsp:txBody>
      <dsp:txXfrm>
        <a:off x="31770" y="1355284"/>
        <a:ext cx="3399188" cy="587268"/>
      </dsp:txXfrm>
    </dsp:sp>
    <dsp:sp modelId="{8029A803-B11A-415C-B50E-E52F20566FE5}">
      <dsp:nvSpPr>
        <dsp:cNvPr id="0" name=""/>
        <dsp:cNvSpPr/>
      </dsp:nvSpPr>
      <dsp:spPr>
        <a:xfrm>
          <a:off x="0" y="1985263"/>
          <a:ext cx="3462728" cy="65080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Şal - </a:t>
          </a:r>
          <a:r>
            <a:rPr lang="tr-TR" sz="3200" kern="1200" dirty="0" err="1">
              <a:latin typeface="Baskerville Old Face" pitchFamily="18" charset="0"/>
            </a:rPr>
            <a:t>Sa'l</a:t>
          </a:r>
          <a:endParaRPr lang="en-US" sz="3200" kern="1200" dirty="0" err="1">
            <a:latin typeface="Baskerville Old Face" pitchFamily="18" charset="0"/>
          </a:endParaRPr>
        </a:p>
      </dsp:txBody>
      <dsp:txXfrm>
        <a:off x="31770" y="2017033"/>
        <a:ext cx="3399188" cy="587268"/>
      </dsp:txXfrm>
    </dsp:sp>
    <dsp:sp modelId="{2480854A-7D32-4FF7-961B-075CE83C71D1}">
      <dsp:nvSpPr>
        <dsp:cNvPr id="0" name=""/>
        <dsp:cNvSpPr/>
      </dsp:nvSpPr>
      <dsp:spPr>
        <a:xfrm>
          <a:off x="0" y="2647012"/>
          <a:ext cx="3462728" cy="650808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Baskerville Old Face" pitchFamily="18" charset="0"/>
            </a:rPr>
            <a:t>Patlıcan - </a:t>
          </a:r>
          <a:r>
            <a:rPr lang="tr-TR" sz="3200" kern="1200" dirty="0" err="1">
              <a:latin typeface="Baskerville Old Face" pitchFamily="18" charset="0"/>
            </a:rPr>
            <a:t>Padlizsan</a:t>
          </a:r>
          <a:endParaRPr lang="en-US" sz="3200" kern="1200" dirty="0">
            <a:latin typeface="Baskerville Old Face" pitchFamily="18" charset="0"/>
          </a:endParaRPr>
        </a:p>
      </dsp:txBody>
      <dsp:txXfrm>
        <a:off x="31770" y="2678782"/>
        <a:ext cx="3399188" cy="58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1BFB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13" Type="http://schemas.openxmlformats.org/officeDocument/2006/relationships/diagramLayout" Target="../diagrams/layout3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diagramData" Target="../diagrams/data3.xml" /><Relationship Id="rId2" Type="http://schemas.openxmlformats.org/officeDocument/2006/relationships/diagramData" Target="../diagrams/data1.xml" /><Relationship Id="rId16" Type="http://schemas.microsoft.com/office/2007/relationships/diagramDrawing" Target="../diagrams/drawing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5" Type="http://schemas.openxmlformats.org/officeDocument/2006/relationships/diagramColors" Target="../diagrams/colors3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Relationship Id="rId1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34322" y="1019335"/>
            <a:ext cx="4706912" cy="4781860"/>
          </a:xfrm>
          <a:solidFill>
            <a:srgbClr val="EEEEEE"/>
          </a:soli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lnSpc>
                <a:spcPct val="90000"/>
              </a:lnSpc>
            </a:pP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br>
              <a:rPr lang="tr-TR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COMMON POINTS</a:t>
            </a:r>
            <a:b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OF HUNGARY-TURKS</a:t>
            </a:r>
            <a:br>
              <a:rPr lang="en-US" sz="5000" dirty="0"/>
            </a:br>
            <a:br>
              <a:rPr lang="en-US" sz="5000" dirty="0"/>
            </a:br>
            <a:endParaRPr lang="tr-TR" sz="5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20818" y="3716543"/>
            <a:ext cx="4413071" cy="12606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Baskerville Old Face" pitchFamily="18" charset="0"/>
              </a:rPr>
              <a:t>ERASMUS 2021 PROJECT</a:t>
            </a:r>
            <a:endParaRPr lang="tr-TR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E7AE91-07D6-449D-AEB4-8DE17443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8" y="742851"/>
            <a:ext cx="10732958" cy="1055969"/>
          </a:xfrm>
        </p:spPr>
        <p:txBody>
          <a:bodyPr>
            <a:noAutofit/>
          </a:bodyPr>
          <a:lstStyle/>
          <a:p>
            <a:r>
              <a:rPr lang="en-US" sz="3800" b="1" i="1" dirty="0">
                <a:latin typeface="Baskerville Old Face" pitchFamily="18" charset="0"/>
              </a:rPr>
              <a:t>T</a:t>
            </a:r>
            <a:r>
              <a:rPr lang="tr-TR" sz="3800" b="1" i="1" dirty="0">
                <a:latin typeface="Baskerville Old Face" pitchFamily="18" charset="0"/>
              </a:rPr>
              <a:t>URKİSH </a:t>
            </a:r>
            <a:r>
              <a:rPr lang="en-US" sz="3800" b="1" i="1" dirty="0">
                <a:latin typeface="Baskerville Old Face" pitchFamily="18" charset="0"/>
              </a:rPr>
              <a:t>C</a:t>
            </a:r>
            <a:r>
              <a:rPr lang="tr-TR" sz="3800" b="1" i="1" dirty="0">
                <a:latin typeface="Baskerville Old Face" pitchFamily="18" charset="0"/>
              </a:rPr>
              <a:t>EMETERY</a:t>
            </a:r>
            <a:r>
              <a:rPr lang="en-US" sz="3800" b="1" i="1" dirty="0">
                <a:latin typeface="Baskerville Old Face" pitchFamily="18" charset="0"/>
              </a:rPr>
              <a:t> </a:t>
            </a:r>
            <a:r>
              <a:rPr lang="tr-TR" sz="3800" b="1" i="1" dirty="0">
                <a:latin typeface="Baskerville Old Face" pitchFamily="18" charset="0"/>
              </a:rPr>
              <a:t> İN</a:t>
            </a:r>
            <a:r>
              <a:rPr lang="en-US" sz="3800" b="1" i="1" dirty="0">
                <a:latin typeface="Baskerville Old Face" pitchFamily="18" charset="0"/>
              </a:rPr>
              <a:t> B</a:t>
            </a:r>
            <a:r>
              <a:rPr lang="tr-TR" sz="3800" b="1" i="1" dirty="0">
                <a:latin typeface="Baskerville Old Face" pitchFamily="18" charset="0"/>
              </a:rPr>
              <a:t>UDAPEST </a:t>
            </a:r>
            <a:r>
              <a:rPr lang="en-US" sz="3800" b="1" i="1" dirty="0">
                <a:latin typeface="Baskerville Old Face" pitchFamily="18" charset="0"/>
              </a:rPr>
              <a:t>C</a:t>
            </a:r>
            <a:r>
              <a:rPr lang="tr-TR" sz="3800" b="1" i="1" dirty="0">
                <a:latin typeface="Baskerville Old Face" pitchFamily="18" charset="0"/>
              </a:rPr>
              <a:t>ASTLE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9ACD5C-8671-4BDA-8E48-3C518C1B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67" y="2128602"/>
            <a:ext cx="10792918" cy="43021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In the southern corner of Buda Castle facing the Danube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River, there are the graves of Ottoman soldiers who are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understood to have been martyred during the loss of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Budin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. The cemetery, which has as many as 15 tombstones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left, is enclosed in a fence. Hungarian Turkish inscriptions,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which are estimated to have been placed in the cemetery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around the year 1900, contain the inscriptions “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Török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Temetö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 -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Türk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 Cemetery” and an engraved sketch of the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castle area on the stone related to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muhasara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, where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Budin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was lost.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9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5C5C82-59AF-42E7-A84F-C059F59D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81" y="0"/>
            <a:ext cx="5609087" cy="1143000"/>
          </a:xfrm>
        </p:spPr>
        <p:txBody>
          <a:bodyPr>
            <a:normAutofit/>
          </a:bodyPr>
          <a:lstStyle/>
          <a:p>
            <a:r>
              <a:rPr lang="tr-TR" sz="3800" b="1" i="1" dirty="0">
                <a:latin typeface="Baskerville Old Face" pitchFamily="18" charset="0"/>
              </a:rPr>
              <a:t>ŞAHİ-MACAR URBAN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2B405D-FFA0-4DD0-80D2-26B892039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4143"/>
            <a:ext cx="5888359" cy="50816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/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The </a:t>
            </a:r>
            <a:r>
              <a:rPr lang="en-US" sz="2800" dirty="0" err="1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Shahi</a:t>
            </a:r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is the largest and special cannon of the period, which was made during the Ottoman Empire and used in the conquest of Istanbul. </a:t>
            </a:r>
            <a:endParaRPr lang="tr-TR" sz="28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  <a:p>
            <a:pPr marL="0" indent="0"/>
            <a:endParaRPr lang="tr-TR" sz="28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  <a:p>
            <a:pPr marL="0" indent="0"/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The construction of the ball, which took three months, was made by Turkish engineers under the leadership of </a:t>
            </a:r>
            <a:r>
              <a:rPr lang="en-US" sz="2800" dirty="0" err="1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Fatih</a:t>
            </a:r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Sultan Mehmet, and the casting of the ball was done by a </a:t>
            </a:r>
            <a:r>
              <a:rPr lang="en-US" sz="2800" dirty="0" err="1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foundryman</a:t>
            </a:r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named Hungarian Urban, whom the Byzantines had previously deported.</a:t>
            </a:r>
            <a:endParaRPr lang="tr-TR" sz="28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2" r="7728"/>
          <a:stretch/>
        </p:blipFill>
        <p:spPr bwMode="auto">
          <a:xfrm>
            <a:off x="6510293" y="1011914"/>
            <a:ext cx="4957182" cy="5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0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14D3B-AAF4-4747-AF86-8E448797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1" y="562969"/>
            <a:ext cx="9366325" cy="1143000"/>
          </a:xfrm>
        </p:spPr>
        <p:txBody>
          <a:bodyPr/>
          <a:lstStyle/>
          <a:p>
            <a:r>
              <a:rPr lang="tr-TR" b="1" i="1" dirty="0">
                <a:latin typeface="Baskerville Old Face" pitchFamily="18" charset="0"/>
              </a:rPr>
              <a:t>SIMILARITIES IN LANGUAGE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D851E6-65C8-4854-8145-32003467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96" y="1724046"/>
            <a:ext cx="10810671" cy="3508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Even if the language changes over the years,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there are similar words left over from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the past.</a:t>
            </a:r>
            <a:endParaRPr lang="tr-TR" sz="32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E5B77582-CABB-4F84-B2A4-38A854D0F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43504"/>
              </p:ext>
            </p:extLst>
          </p:nvPr>
        </p:nvGraphicFramePr>
        <p:xfrm>
          <a:off x="839450" y="2998034"/>
          <a:ext cx="3297836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0092DBEB-9468-4C23-AFAA-E6D05491E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14993"/>
              </p:ext>
            </p:extLst>
          </p:nvPr>
        </p:nvGraphicFramePr>
        <p:xfrm>
          <a:off x="4302177" y="2983043"/>
          <a:ext cx="3462727" cy="328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Metin Yer Tutucusu 2">
            <a:extLst>
              <a:ext uri="{FF2B5EF4-FFF2-40B4-BE49-F238E27FC236}">
                <a16:creationId xmlns:a16="http://schemas.microsoft.com/office/drawing/2014/main" id="{0EA4C79B-C580-49CA-A188-7D16A33CB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5061"/>
              </p:ext>
            </p:extLst>
          </p:nvPr>
        </p:nvGraphicFramePr>
        <p:xfrm>
          <a:off x="7914807" y="2968051"/>
          <a:ext cx="3462728" cy="329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2664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0A2454-BCE3-4DC2-8241-B4A96638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0" y="1933731"/>
            <a:ext cx="10568066" cy="45120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4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Spices are </a:t>
            </a:r>
            <a:r>
              <a:rPr lang="tr-TR" sz="4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used</a:t>
            </a:r>
            <a:r>
              <a:rPr lang="en-US" sz="4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a lot in Hungarian dishes and Turkish cuisine.</a:t>
            </a:r>
          </a:p>
          <a:p>
            <a:endParaRPr lang="tr-TR" sz="41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  <a:p>
            <a:r>
              <a:rPr lang="en-US" sz="4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Paprika is frequently used in both cuisines.</a:t>
            </a:r>
          </a:p>
          <a:p>
            <a:endParaRPr lang="tr-TR" sz="41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  <a:p>
            <a:r>
              <a:rPr lang="en-US" sz="4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Meat and fish consumption is high in both cuisines.</a:t>
            </a:r>
            <a:endParaRPr lang="tr-TR" sz="41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  <a:p>
            <a:endParaRPr lang="tr-TR" sz="4100" dirty="0">
              <a:solidFill>
                <a:srgbClr val="000000"/>
              </a:solidFill>
              <a:latin typeface="Baskerville Old Face" pitchFamily="18" charset="0"/>
              <a:ea typeface="+mn-lt"/>
              <a:cs typeface="+mn-lt"/>
            </a:endParaRPr>
          </a:p>
          <a:p>
            <a:r>
              <a:rPr lang="en-US" sz="4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Pickles are among the most commonly consumed foods in both cultures.</a:t>
            </a:r>
            <a:endParaRPr lang="tr-TR" sz="28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tr-TR" sz="2800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121497" y="473028"/>
            <a:ext cx="9366325" cy="1143000"/>
          </a:xfrm>
        </p:spPr>
        <p:txBody>
          <a:bodyPr/>
          <a:lstStyle/>
          <a:p>
            <a:r>
              <a:rPr lang="tr-TR" b="1" i="1" dirty="0">
                <a:latin typeface="Baskerville Old Face" pitchFamily="18" charset="0"/>
              </a:rPr>
              <a:t>CULINARY CULTURE SIMILARITIES</a:t>
            </a:r>
          </a:p>
        </p:txBody>
      </p:sp>
    </p:spTree>
    <p:extLst>
      <p:ext uri="{BB962C8B-B14F-4D97-AF65-F5344CB8AC3E}">
        <p14:creationId xmlns:p14="http://schemas.microsoft.com/office/powerpoint/2010/main" val="10725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B38B6D-362C-45F2-A5C9-4ACCBF8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33" y="712872"/>
            <a:ext cx="9366325" cy="1143000"/>
          </a:xfrm>
        </p:spPr>
        <p:txBody>
          <a:bodyPr/>
          <a:lstStyle/>
          <a:p>
            <a:r>
              <a:rPr lang="tr-TR" sz="4400" b="1" i="1" dirty="0">
                <a:latin typeface="Baskerville Old Face" pitchFamily="18" charset="0"/>
                <a:ea typeface="+mj-lt"/>
                <a:cs typeface="+mj-lt"/>
              </a:rPr>
              <a:t>GULAŞ FOOD</a:t>
            </a:r>
          </a:p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B7A006-391D-4100-939F-EC7F9A58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8" y="1304144"/>
            <a:ext cx="6790543" cy="4931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</a:rPr>
              <a:t>Goulash, one of the traditional dishes of Hungary, is usually made from beef, onions and red peppers.</a:t>
            </a:r>
          </a:p>
          <a:p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</a:rPr>
              <a:t>It is a dish that is frequently preferred in Central and Eastern Europe and is likened to </a:t>
            </a:r>
            <a:r>
              <a:rPr lang="en-US" sz="3100" dirty="0" err="1">
                <a:solidFill>
                  <a:srgbClr val="000000"/>
                </a:solidFill>
                <a:latin typeface="Baskerville Old Face" pitchFamily="18" charset="0"/>
              </a:rPr>
              <a:t>tas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</a:rPr>
              <a:t> kebab.</a:t>
            </a:r>
          </a:p>
          <a:p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</a:rPr>
              <a:t>Goulash, whose origin dates back to the 9th century and means "shepherd", is actually a boiled dish eaten by Hungarian shepherds.</a:t>
            </a:r>
            <a:endParaRPr lang="tr-TR" sz="31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26264" b="292"/>
          <a:stretch/>
        </p:blipFill>
        <p:spPr bwMode="auto">
          <a:xfrm>
            <a:off x="7480091" y="911251"/>
            <a:ext cx="3867463" cy="53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9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A41452-AD0E-4544-8067-DDB7AD7F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66" y="1948721"/>
            <a:ext cx="10897849" cy="4631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In the years when the Hungarians came to Central Europe, III. According to the DNA sample taken from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Bela's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 bone samples, it revealed that the genes of Hungarians at that time were of Asian origin.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The same research was carried out on the remains of the newly found tombs of a group of people from the first Hungarian tribes who settled on these lands a thousand years ago. The result was the same: The first Hungarians were of Asian descent, and their genes were even 25-30 percent similar to those of Asian Turks.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24460" y="652910"/>
            <a:ext cx="10628025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Baskerville Old Face" pitchFamily="18" charset="0"/>
              </a:rPr>
              <a:t>ARE HUNGARY AND </a:t>
            </a:r>
            <a:br>
              <a:rPr lang="tr-TR" b="1" i="1" dirty="0">
                <a:latin typeface="Baskerville Old Face" pitchFamily="18" charset="0"/>
              </a:rPr>
            </a:br>
            <a:r>
              <a:rPr lang="en-US" b="1" i="1" dirty="0">
                <a:latin typeface="Baskerville Old Face" pitchFamily="18" charset="0"/>
              </a:rPr>
              <a:t>TURKS FROM</a:t>
            </a:r>
            <a:r>
              <a:rPr lang="tr-TR" b="1" i="1" dirty="0">
                <a:latin typeface="Baskerville Old Face" pitchFamily="18" charset="0"/>
              </a:rPr>
              <a:t> </a:t>
            </a:r>
            <a:r>
              <a:rPr lang="en-US" b="1" i="1" dirty="0">
                <a:latin typeface="Baskerville Old Face" pitchFamily="18" charset="0"/>
              </a:rPr>
              <a:t>THE SAME GENE?</a:t>
            </a:r>
            <a:endParaRPr lang="tr-TR" b="1" i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4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AD5381-B0C7-45A7-91B1-DB531AF2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16" y="1304144"/>
            <a:ext cx="9366325" cy="1379095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Baskerville Old Face" pitchFamily="18" charset="0"/>
              </a:rPr>
              <a:t>WE HAVE COMMON THİNGS AND</a:t>
            </a:r>
            <a:br>
              <a:rPr lang="en-US" b="1" i="1" dirty="0">
                <a:latin typeface="Baskerville Old Face" pitchFamily="18" charset="0"/>
              </a:rPr>
            </a:br>
            <a:r>
              <a:rPr lang="en-US" b="1" i="1" dirty="0">
                <a:latin typeface="Baskerville Old Face" pitchFamily="18" charset="0"/>
              </a:rPr>
              <a:t>THERE WILL ALWAYS BE</a:t>
            </a:r>
            <a:endParaRPr lang="tr-TR" b="1" i="1" dirty="0">
              <a:latin typeface="Baskerville Old Face" pitchFamily="18" charset="0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32B7A006-391D-4100-939F-EC7F9A58F3A1}"/>
              </a:ext>
            </a:extLst>
          </p:cNvPr>
          <p:cNvSpPr txBox="1">
            <a:spLocks/>
          </p:cNvSpPr>
          <p:nvPr/>
        </p:nvSpPr>
        <p:spPr>
          <a:xfrm>
            <a:off x="689548" y="1304144"/>
            <a:ext cx="10343213" cy="4931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1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2A0A2454-BCE3-4DC2-8241-B4A96638A298}"/>
              </a:ext>
            </a:extLst>
          </p:cNvPr>
          <p:cNvSpPr txBox="1">
            <a:spLocks/>
          </p:cNvSpPr>
          <p:nvPr/>
        </p:nvSpPr>
        <p:spPr>
          <a:xfrm>
            <a:off x="689548" y="2998034"/>
            <a:ext cx="10568066" cy="3237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  <a:latin typeface="Baskerville Old Face" pitchFamily="18" charset="0"/>
              </a:rPr>
              <a:t>Turks and Hungarians lived in a common geography for 150 years.</a:t>
            </a:r>
          </a:p>
          <a:p>
            <a:r>
              <a:rPr lang="en-US" sz="3600" dirty="0">
                <a:solidFill>
                  <a:srgbClr val="000000"/>
                </a:solidFill>
                <a:latin typeface="Baskerville Old Face" pitchFamily="18" charset="0"/>
              </a:rPr>
              <a:t>Accordingly, there are cultural interactions from the past.</a:t>
            </a:r>
            <a:endParaRPr lang="tr-TR" sz="36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9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1BFB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55818" y="2541670"/>
            <a:ext cx="9366325" cy="1143000"/>
          </a:xfrm>
        </p:spPr>
        <p:txBody>
          <a:bodyPr>
            <a:normAutofit/>
          </a:bodyPr>
          <a:lstStyle/>
          <a:p>
            <a:r>
              <a:rPr lang="tr-TR" sz="4800" b="1" i="1" dirty="0" err="1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Thank</a:t>
            </a:r>
            <a:r>
              <a:rPr lang="tr-TR" sz="4800" b="1" i="1" dirty="0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 </a:t>
            </a:r>
            <a:r>
              <a:rPr lang="tr-TR" sz="4800" b="1" i="1" dirty="0" err="1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you</a:t>
            </a:r>
            <a:r>
              <a:rPr lang="tr-TR" sz="4800" b="1" i="1" dirty="0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 </a:t>
            </a:r>
            <a:r>
              <a:rPr lang="tr-TR" sz="4800" b="1" i="1" dirty="0" err="1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for</a:t>
            </a:r>
            <a:r>
              <a:rPr lang="tr-TR" sz="4800" b="1" i="1" dirty="0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 </a:t>
            </a:r>
            <a:r>
              <a:rPr lang="tr-TR" sz="4800" b="1" i="1" dirty="0" err="1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listening</a:t>
            </a:r>
            <a:r>
              <a:rPr lang="tr-TR" sz="4800" b="1" i="1" dirty="0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 </a:t>
            </a:r>
            <a:r>
              <a:rPr lang="tr-TR" sz="4800" b="1" i="1" dirty="0" err="1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to</a:t>
            </a:r>
            <a:r>
              <a:rPr lang="tr-TR" sz="4800" b="1" i="1" dirty="0">
                <a:solidFill>
                  <a:schemeClr val="tx2">
                    <a:lumMod val="25000"/>
                  </a:schemeClr>
                </a:solidFill>
                <a:latin typeface="Baskerville Old Face" pitchFamily="18" charset="0"/>
              </a:rPr>
              <a:t> us.</a:t>
            </a:r>
          </a:p>
        </p:txBody>
      </p:sp>
    </p:spTree>
    <p:extLst>
      <p:ext uri="{BB962C8B-B14F-4D97-AF65-F5344CB8AC3E}">
        <p14:creationId xmlns:p14="http://schemas.microsoft.com/office/powerpoint/2010/main" val="13689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7C3521C2-E03C-43A0-A473-5B64971D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906" y="745760"/>
            <a:ext cx="5127130" cy="1197557"/>
          </a:xfrm>
        </p:spPr>
        <p:txBody>
          <a:bodyPr anchor="ctr">
            <a:noAutofit/>
          </a:bodyPr>
          <a:lstStyle/>
          <a:p>
            <a:r>
              <a:rPr lang="tr-TR" b="1" i="1" dirty="0">
                <a:latin typeface="Baskerville Old Face" pitchFamily="18" charset="0"/>
              </a:rPr>
              <a:t>GÜL BABA TOMB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39A0C9-B674-4C50-B2E1-AF04858A8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138" y="1049311"/>
            <a:ext cx="7270229" cy="5062927"/>
          </a:xfrm>
        </p:spPr>
        <p:txBody>
          <a:bodyPr anchor="ctr">
            <a:normAutofit/>
          </a:bodyPr>
          <a:lstStyle/>
          <a:p>
            <a:pPr marL="0" indent="0"/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skerville Old Face" pitchFamily="18" charset="0"/>
              </a:rPr>
              <a:t>Gül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 Baba Tomb is the tomb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of </a:t>
            </a:r>
            <a:r>
              <a:rPr lang="en-US" sz="3200" dirty="0" err="1">
                <a:solidFill>
                  <a:srgbClr val="000000"/>
                </a:solidFill>
                <a:latin typeface="Baskerville Old Face" pitchFamily="18" charset="0"/>
              </a:rPr>
              <a:t>Gül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Baba located in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Budapest, the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capital of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Hungary.</a:t>
            </a:r>
            <a:endParaRPr lang="tr-TR" sz="3200" dirty="0">
              <a:solidFill>
                <a:srgbClr val="000000"/>
              </a:solidFill>
              <a:latin typeface="Baskerville Old Face" pitchFamily="18" charset="0"/>
            </a:endParaRPr>
          </a:p>
          <a:p>
            <a:pPr marL="0" indent="0"/>
            <a:endParaRPr lang="tr-TR" sz="3200" dirty="0">
              <a:solidFill>
                <a:srgbClr val="000000"/>
              </a:solidFill>
              <a:latin typeface="Baskerville Old Face" pitchFamily="18" charset="0"/>
            </a:endParaRPr>
          </a:p>
          <a:p>
            <a:pPr marL="0" indent="0"/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skerville Old Face" pitchFamily="18" charset="0"/>
              </a:rPr>
              <a:t>Gül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B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aba is buried on a high hill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in Budapest and the hill is called</a:t>
            </a:r>
            <a:r>
              <a:rPr lang="tr-TR" sz="32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"</a:t>
            </a:r>
            <a:r>
              <a:rPr lang="en-US" sz="3200" dirty="0" err="1">
                <a:solidFill>
                  <a:srgbClr val="000000"/>
                </a:solidFill>
                <a:latin typeface="Baskerville Old Face" pitchFamily="18" charset="0"/>
              </a:rPr>
              <a:t>Gültepe</a:t>
            </a:r>
            <a:r>
              <a:rPr lang="en-US" sz="3200" dirty="0">
                <a:solidFill>
                  <a:srgbClr val="000000"/>
                </a:solidFill>
                <a:latin typeface="Baskerville Old Face" pitchFamily="18" charset="0"/>
              </a:rPr>
              <a:t>"</a:t>
            </a:r>
            <a:endParaRPr lang="tr-TR" sz="32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4" y="745760"/>
            <a:ext cx="3188045" cy="536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20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2681D8-715E-4F8C-8BD1-5DBE9B4E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38" y="1094282"/>
            <a:ext cx="10799616" cy="52615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Gül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Baba died on September 2, 1541, during the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Budin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expedition of Suleiman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the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Magnificent.According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to historical records,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Suleiman the Magnificent personally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attended the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funeral prayer of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Gul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Baba.</a:t>
            </a:r>
          </a:p>
          <a:p>
            <a:endParaRPr lang="en-US" sz="2900" dirty="0">
              <a:solidFill>
                <a:srgbClr val="000000"/>
              </a:solidFill>
              <a:latin typeface="Baskerville Old Face" pitchFamily="18" charset="0"/>
            </a:endParaRPr>
          </a:p>
          <a:p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Gül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Baba Tomb was built by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Yahya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Paşazade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Mehmet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Pasha, who was the 3rd Governor of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Budin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during the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period of 1543-1548.</a:t>
            </a:r>
          </a:p>
          <a:p>
            <a:endParaRPr lang="en-US" sz="2900" dirty="0">
              <a:solidFill>
                <a:srgbClr val="000000"/>
              </a:solidFill>
              <a:latin typeface="Baskerville Old Face" pitchFamily="18" charset="0"/>
            </a:endParaRPr>
          </a:p>
          <a:p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Gül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Baba Tomb, which is considered the symbol of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Turkish-Hungarian friendship, is located in the region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known as Rose Hill (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Rozsadomb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) in the capital</a:t>
            </a:r>
            <a:r>
              <a:rPr lang="tr-TR" sz="29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Budapest.</a:t>
            </a:r>
            <a:endParaRPr lang="tr-TR" sz="29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4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A5A9BA86-E514-4630-ACBA-23A99A85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691" y="156193"/>
            <a:ext cx="5976060" cy="2368771"/>
          </a:xfrm>
        </p:spPr>
        <p:txBody>
          <a:bodyPr anchor="ctr">
            <a:normAutofit/>
          </a:bodyPr>
          <a:lstStyle/>
          <a:p>
            <a:r>
              <a:rPr lang="tr-TR" b="1" i="1" dirty="0">
                <a:latin typeface="Baskerville Old Face" pitchFamily="18" charset="0"/>
              </a:rPr>
              <a:t>BUDAPEST MARTYRY</a:t>
            </a:r>
            <a:endParaRPr lang="tr-TR" sz="4000" b="1" i="1" dirty="0">
              <a:latin typeface="Baskerville Old Face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33F4EE-8366-42A2-82BB-231D1AF0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4" y="1721422"/>
            <a:ext cx="7210680" cy="4739340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During the First World War, the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15th Turkish Army Corps, which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served under the German South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Army between 1916-1917 on the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Galician front, lost many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Baskerville Old Face" pitchFamily="18" charset="0"/>
              </a:rPr>
              <a:t>martyrs.The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 bodies of some of our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soldiers who were martyred on the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Galician front, as well as in various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regions of Hungary, were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transferred to the Turkish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Martyrdom of Budapest,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established in 1926.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4794"/>
          <a:stretch/>
        </p:blipFill>
        <p:spPr bwMode="auto">
          <a:xfrm>
            <a:off x="869430" y="858069"/>
            <a:ext cx="3144845" cy="528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9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FB69BD-E436-46FC-88CB-7CAD5EA5A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29" y="1064302"/>
            <a:ext cx="10717966" cy="52465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There are 480 martyrs in the Turkish Martyrdom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of Budapest, 11 of whom are unknown soldiers.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The total area of the martyrdom is 4598 m2, and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the section with the graves of martyrs covers an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area of 1718 m2.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Budapest City Cemetery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and in the middle of which there is a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Monument to the Galician Martyrs with a moon-star,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and the Turkish Flag is hoisted to the post.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Every year, scheduled commemorations are held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by us on March 18, Martyrs' Day, and by the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Hungarian side on November 1, "Day of the</a:t>
            </a:r>
            <a:r>
              <a:rPr lang="tr-TR" sz="30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Baskerville Old Face" pitchFamily="18" charset="0"/>
              </a:rPr>
              <a:t>Dead".</a:t>
            </a:r>
            <a:endParaRPr lang="tr-TR" sz="30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2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228144-47F5-4CE3-AE02-F835F727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5" y="1454044"/>
            <a:ext cx="6940445" cy="49917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The tomb of the last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Budin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Governor, Albanian Abdurrahman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Abdi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Pasha, is located just inside the walls of </a:t>
            </a:r>
            <a:r>
              <a:rPr lang="en-US" sz="2900" dirty="0" err="1">
                <a:solidFill>
                  <a:srgbClr val="000000"/>
                </a:solidFill>
                <a:latin typeface="Baskerville Old Face" pitchFamily="18" charset="0"/>
              </a:rPr>
              <a:t>Budin</a:t>
            </a:r>
            <a:r>
              <a:rPr lang="en-US" sz="2900" dirty="0">
                <a:solidFill>
                  <a:srgbClr val="000000"/>
                </a:solidFill>
                <a:latin typeface="Baskerville Old Face" pitchFamily="18" charset="0"/>
              </a:rPr>
              <a:t> Castle, in front of the Military History Museum. Despite his advanced age, he was martyred while protecting the Castle until his last breath with a sword in his hand. His body was found by a Hungarian looking for his son and buried in the same place. It is estimated that the Pasha died in the place where the tomb was made.</a:t>
            </a:r>
            <a:endParaRPr lang="tr-TR" sz="29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539288" y="323125"/>
            <a:ext cx="10832594" cy="1143000"/>
          </a:xfrm>
        </p:spPr>
        <p:txBody>
          <a:bodyPr>
            <a:normAutofit/>
          </a:bodyPr>
          <a:lstStyle/>
          <a:p>
            <a:r>
              <a:rPr lang="tr-TR" b="1" i="1" dirty="0">
                <a:latin typeface="Baskerville Old Face" pitchFamily="18" charset="0"/>
              </a:rPr>
              <a:t>ABDURRAHMAN ABDİ PASA TOMB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r="21172"/>
          <a:stretch/>
        </p:blipFill>
        <p:spPr bwMode="auto">
          <a:xfrm>
            <a:off x="7561048" y="1560668"/>
            <a:ext cx="3861458" cy="486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6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13767B-9257-4251-99AC-EE2836B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44" y="203204"/>
            <a:ext cx="5399223" cy="1143000"/>
          </a:xfrm>
        </p:spPr>
        <p:txBody>
          <a:bodyPr/>
          <a:lstStyle/>
          <a:p>
            <a:r>
              <a:rPr lang="tr-TR" b="1" i="1" dirty="0">
                <a:latin typeface="Baskerville Old Face" pitchFamily="18" charset="0"/>
              </a:rPr>
              <a:t>ESTERGON CASTLE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BD7FCE-E388-4698-909A-70688CB7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610" y="1409075"/>
            <a:ext cx="7099728" cy="50217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750" dirty="0" err="1">
                <a:solidFill>
                  <a:srgbClr val="000000"/>
                </a:solidFill>
                <a:latin typeface="Baskerville Old Face" pitchFamily="18" charset="0"/>
              </a:rPr>
              <a:t>Esztergom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 Castle, which was the administrative and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religious center of the Hungarian Kingdom, where the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Ottoman Empire ruled for a total of 130 years between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1543-1595 and 1605-1683, continues to stand with all its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glory.</a:t>
            </a:r>
          </a:p>
          <a:p>
            <a:r>
              <a:rPr lang="en-US" sz="2750" dirty="0" err="1">
                <a:solidFill>
                  <a:srgbClr val="000000"/>
                </a:solidFill>
                <a:latin typeface="Baskerville Old Face" pitchFamily="18" charset="0"/>
              </a:rPr>
              <a:t>Esztergom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 Castle, which is the first capital and a sacred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religious center for the Hungarians and the subject of folk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songs and marches for the Turks, is located on the banks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of the Danube, about 60 kilometers from the capital</a:t>
            </a:r>
            <a:r>
              <a:rPr lang="tr-TR" sz="275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750" dirty="0">
                <a:solidFill>
                  <a:srgbClr val="000000"/>
                </a:solidFill>
                <a:latin typeface="Baskerville Old Face" pitchFamily="18" charset="0"/>
              </a:rPr>
              <a:t>Budapest.</a:t>
            </a:r>
            <a:endParaRPr lang="tr-TR" sz="275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r="21172"/>
          <a:stretch/>
        </p:blipFill>
        <p:spPr bwMode="auto">
          <a:xfrm>
            <a:off x="781479" y="1484027"/>
            <a:ext cx="3946033" cy="47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73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26D62F-CA17-469B-90A7-B5CC645C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11" y="368097"/>
            <a:ext cx="10435920" cy="1143000"/>
          </a:xfrm>
        </p:spPr>
        <p:txBody>
          <a:bodyPr>
            <a:noAutofit/>
          </a:bodyPr>
          <a:lstStyle/>
          <a:p>
            <a:r>
              <a:rPr lang="tr-TR" sz="4400" b="1" i="1" dirty="0">
                <a:latin typeface="Baskerville Old Face" pitchFamily="18" charset="0"/>
              </a:rPr>
              <a:t>GAZİ KASIM PAŞA MOSQUE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3066A4-621C-4EF5-8678-7D29A2A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8" y="1514005"/>
            <a:ext cx="6341818" cy="51716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It is a historical Ottoman mosque located in the</a:t>
            </a:r>
            <a:r>
              <a:rPr lang="tr-TR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Hungarian city of </a:t>
            </a:r>
            <a:r>
              <a:rPr lang="en-US" sz="3100" dirty="0" err="1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Pechuy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The mosque, which was started to be built</a:t>
            </a:r>
            <a:r>
              <a:rPr lang="tr-TR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after 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conquest of Suleiman the Magnificent, was demolished</a:t>
            </a:r>
            <a:r>
              <a:rPr lang="tr-TR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and turned into a church when the Muslims left </a:t>
            </a:r>
            <a:r>
              <a:rPr lang="tr-TR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the area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0"/>
              </a:spcBef>
            </a:pP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The building, located in </a:t>
            </a:r>
            <a:r>
              <a:rPr lang="en-US" sz="3100" dirty="0" err="1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Széchenyi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, one of the crowded</a:t>
            </a:r>
            <a:r>
              <a:rPr lang="tr-TR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squares of the city, attracts the attention of those who</a:t>
            </a:r>
            <a:r>
              <a:rPr lang="tr-TR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 </a:t>
            </a:r>
            <a:r>
              <a:rPr lang="en-US" sz="31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see it. The interior of the mosque is just as interesting.</a:t>
            </a:r>
            <a:r>
              <a:rPr lang="tr-TR" sz="2800" dirty="0">
                <a:solidFill>
                  <a:srgbClr val="000000"/>
                </a:solidFill>
                <a:latin typeface="Baskerville Old Face" pitchFamily="18" charset="0"/>
                <a:ea typeface="+mn-lt"/>
                <a:cs typeface="+mn-lt"/>
              </a:rPr>
              <a:t> </a:t>
            </a:r>
            <a:endParaRPr lang="tr-TR" sz="24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r="10789"/>
          <a:stretch/>
        </p:blipFill>
        <p:spPr bwMode="auto">
          <a:xfrm>
            <a:off x="7167098" y="1661306"/>
            <a:ext cx="4240417" cy="45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3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765CA8-6944-419D-A580-5381894A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52" y="308138"/>
            <a:ext cx="9366325" cy="1143000"/>
          </a:xfrm>
        </p:spPr>
        <p:txBody>
          <a:bodyPr/>
          <a:lstStyle/>
          <a:p>
            <a:r>
              <a:rPr lang="tr-TR" b="1" i="1" dirty="0">
                <a:latin typeface="Baskerville Old Face" pitchFamily="18" charset="0"/>
              </a:rPr>
              <a:t>ÖZİÇELİ HACI İBRAHİM MOSQUE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C059E-DEC4-44A5-B45E-EB26F5C5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366" y="1463390"/>
            <a:ext cx="5997031" cy="378316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Built in 1605 in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Estergon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, Hungary, the 4 centuries-old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historical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Öziçeli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Hacı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İbrahim Mosque was flooded due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to the rising water level of the Danube River.​ ​</a:t>
            </a:r>
          </a:p>
          <a:p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Öziçeli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Hacı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İbrahim Mosque, which was built during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the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Estergon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rule of the Ottoman Empire between 1543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and 1683, but only remained underground until 2006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and was rebuilt in accordance</a:t>
            </a:r>
            <a:endParaRPr lang="tr-TR" sz="26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4" y="1579924"/>
            <a:ext cx="4825867" cy="345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36722" y="5156616"/>
            <a:ext cx="108806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with the original, is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located in the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Zigmond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Berenyi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street of the city of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Estergon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, in front of the </a:t>
            </a:r>
            <a:r>
              <a:rPr lang="en-US" sz="2600" dirty="0" err="1">
                <a:solidFill>
                  <a:srgbClr val="000000"/>
                </a:solidFill>
                <a:latin typeface="Baskerville Old Face" pitchFamily="18" charset="0"/>
              </a:rPr>
              <a:t>Estergon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 Castle and on the</a:t>
            </a:r>
            <a:r>
              <a:rPr lang="tr-TR" sz="2600" dirty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skerville Old Face" pitchFamily="18" charset="0"/>
              </a:rPr>
              <a:t>banks of the Danube River. It is right on the coast.</a:t>
            </a:r>
            <a:endParaRPr lang="tr-TR" sz="26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4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ustin">
  <a:themeElements>
    <a:clrScheme name="Özel 143">
      <a:dk1>
        <a:srgbClr val="E8F3F4"/>
      </a:dk1>
      <a:lt1>
        <a:srgbClr val="FAFCFC"/>
      </a:lt1>
      <a:dk2>
        <a:srgbClr val="E8F3F4"/>
      </a:dk2>
      <a:lt2>
        <a:srgbClr val="E8F3F4"/>
      </a:lt2>
      <a:accent1>
        <a:srgbClr val="214445"/>
      </a:accent1>
      <a:accent2>
        <a:srgbClr val="564E4E"/>
      </a:accent2>
      <a:accent3>
        <a:srgbClr val="FFF8E0"/>
      </a:accent3>
      <a:accent4>
        <a:srgbClr val="FFF8E0"/>
      </a:accent4>
      <a:accent5>
        <a:srgbClr val="C7E2E4"/>
      </a:accent5>
      <a:accent6>
        <a:srgbClr val="FFF8E0"/>
      </a:accent6>
      <a:hlink>
        <a:srgbClr val="FFF8E0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180</TotalTime>
  <Words>1174</Words>
  <Application>Microsoft Office PowerPoint</Application>
  <PresentationFormat>Geniş ekran</PresentationFormat>
  <Paragraphs>71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Austin</vt:lpstr>
      <vt:lpstr>                                                             THE COMMON POINTS OF HUNGARY-TURKS  </vt:lpstr>
      <vt:lpstr>GÜL BABA TOMB</vt:lpstr>
      <vt:lpstr>PowerPoint Sunusu</vt:lpstr>
      <vt:lpstr>BUDAPEST MARTYRY</vt:lpstr>
      <vt:lpstr>PowerPoint Sunusu</vt:lpstr>
      <vt:lpstr>ABDURRAHMAN ABDİ PASA TOMB</vt:lpstr>
      <vt:lpstr>ESTERGON CASTLE</vt:lpstr>
      <vt:lpstr>GAZİ KASIM PAŞA MOSQUE</vt:lpstr>
      <vt:lpstr>ÖZİÇELİ HACI İBRAHİM MOSQUE</vt:lpstr>
      <vt:lpstr>TURKİSH CEMETERY  İN BUDAPEST CASTLE</vt:lpstr>
      <vt:lpstr>ŞAHİ-MACAR URBAN</vt:lpstr>
      <vt:lpstr>SIMILARITIES IN LANGUAGE</vt:lpstr>
      <vt:lpstr>CULINARY CULTURE SIMILARITIES</vt:lpstr>
      <vt:lpstr>GULAŞ FOOD </vt:lpstr>
      <vt:lpstr>ARE HUNGARY AND  TURKS FROM THE SAME GENE?</vt:lpstr>
      <vt:lpstr>WE HAVE COMMON THİNGS AND THERE WILL ALWAYS BE</vt:lpstr>
      <vt:lpstr>Thank you for listening to 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</dc:creator>
  <cp:lastModifiedBy>ahmet ölçekçi</cp:lastModifiedBy>
  <cp:revision>298</cp:revision>
  <dcterms:created xsi:type="dcterms:W3CDTF">2021-12-05T12:04:57Z</dcterms:created>
  <dcterms:modified xsi:type="dcterms:W3CDTF">2022-05-14T20:58:51Z</dcterms:modified>
</cp:coreProperties>
</file>