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9" r:id="rId3"/>
    <p:sldId id="260" r:id="rId4"/>
    <p:sldId id="261" r:id="rId5"/>
    <p:sldId id="262" r:id="rId6"/>
    <p:sldId id="263" r:id="rId7"/>
    <p:sldId id="264" r:id="rId8"/>
    <p:sldId id="266" r:id="rId9"/>
    <p:sldId id="265"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095" autoAdjust="0"/>
  </p:normalViewPr>
  <p:slideViewPr>
    <p:cSldViewPr>
      <p:cViewPr varScale="1">
        <p:scale>
          <a:sx n="67" d="100"/>
          <a:sy n="67" d="100"/>
        </p:scale>
        <p:origin x="118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66"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1048667"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D7473-333D-400C-8ECF-1C6769F74A3F}" type="datetimeFigureOut">
              <a:rPr lang="tr-TR" smtClean="0"/>
              <a:t>20.05.2022</a:t>
            </a:fld>
            <a:endParaRPr lang="tr-TR"/>
          </a:p>
        </p:txBody>
      </p:sp>
      <p:sp>
        <p:nvSpPr>
          <p:cNvPr id="1048668"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1048669"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70"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1048671"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48A61-093F-40CF-B16F-BC69A9623F8C}" type="slidenum">
              <a:rPr lang="tr-TR" smtClean="0"/>
              <a:t>‹#›</a:t>
            </a:fld>
            <a:endParaRPr lang="tr-TR"/>
          </a:p>
        </p:txBody>
      </p:sp>
    </p:spTree>
    <p:extLst>
      <p:ext uri="{BB962C8B-B14F-4D97-AF65-F5344CB8AC3E}">
        <p14:creationId xmlns:p14="http://schemas.microsoft.com/office/powerpoint/2010/main" val="35072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48581"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1048582"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1048583" name="3 Veri Yer Tutucusu"/>
          <p:cNvSpPr>
            <a:spLocks noGrp="1"/>
          </p:cNvSpPr>
          <p:nvPr>
            <p:ph type="dt" sz="half" idx="10"/>
          </p:nvPr>
        </p:nvSpPr>
        <p:spPr/>
        <p:txBody>
          <a:bodyPr/>
          <a:lstStyle/>
          <a:p>
            <a:fld id="{BF5FDFDC-AFA3-4C79-B645-46E2CAE607DE}" type="datetimeFigureOut">
              <a:rPr lang="tr-TR" smtClean="0"/>
              <a:t>20.05.2022</a:t>
            </a:fld>
            <a:endParaRPr lang="tr-TR"/>
          </a:p>
        </p:txBody>
      </p:sp>
      <p:sp>
        <p:nvSpPr>
          <p:cNvPr id="1048584" name="4 Altbilgi Yer Tutucusu"/>
          <p:cNvSpPr>
            <a:spLocks noGrp="1"/>
          </p:cNvSpPr>
          <p:nvPr>
            <p:ph type="ftr" sz="quarter" idx="11"/>
          </p:nvPr>
        </p:nvSpPr>
        <p:spPr/>
        <p:txBody>
          <a:bodyPr/>
          <a:lstStyle/>
          <a:p>
            <a:endParaRPr lang="tr-TR"/>
          </a:p>
        </p:txBody>
      </p:sp>
      <p:sp>
        <p:nvSpPr>
          <p:cNvPr id="1048585" name="5 Slayt Numarası Yer Tutucusu"/>
          <p:cNvSpPr>
            <a:spLocks noGrp="1"/>
          </p:cNvSpPr>
          <p:nvPr>
            <p:ph type="sldNum" sz="quarter" idx="12"/>
          </p:nvPr>
        </p:nvSpPr>
        <p:spPr/>
        <p:txBody>
          <a:bodyPr/>
          <a:lstStyle/>
          <a:p>
            <a:fld id="{41526458-1C62-43C8-B076-A6C8F6A61B9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1048633" name="1 Başlık"/>
          <p:cNvSpPr>
            <a:spLocks noGrp="1"/>
          </p:cNvSpPr>
          <p:nvPr>
            <p:ph type="title"/>
          </p:nvPr>
        </p:nvSpPr>
        <p:spPr/>
        <p:txBody>
          <a:bodyPr/>
          <a:lstStyle/>
          <a:p>
            <a:r>
              <a:rPr lang="tr-TR"/>
              <a:t>Asıl başlık stili için tıklatın</a:t>
            </a:r>
          </a:p>
        </p:txBody>
      </p:sp>
      <p:sp>
        <p:nvSpPr>
          <p:cNvPr id="1048634"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35" name="3 Veri Yer Tutucusu"/>
          <p:cNvSpPr>
            <a:spLocks noGrp="1"/>
          </p:cNvSpPr>
          <p:nvPr>
            <p:ph type="dt" sz="half" idx="10"/>
          </p:nvPr>
        </p:nvSpPr>
        <p:spPr/>
        <p:txBody>
          <a:bodyPr/>
          <a:lstStyle/>
          <a:p>
            <a:fld id="{BF5FDFDC-AFA3-4C79-B645-46E2CAE607DE}" type="datetimeFigureOut">
              <a:rPr lang="tr-TR" smtClean="0"/>
              <a:t>20.05.2022</a:t>
            </a:fld>
            <a:endParaRPr lang="tr-TR"/>
          </a:p>
        </p:txBody>
      </p:sp>
      <p:sp>
        <p:nvSpPr>
          <p:cNvPr id="1048636" name="4 Altbilgi Yer Tutucusu"/>
          <p:cNvSpPr>
            <a:spLocks noGrp="1"/>
          </p:cNvSpPr>
          <p:nvPr>
            <p:ph type="ftr" sz="quarter" idx="11"/>
          </p:nvPr>
        </p:nvSpPr>
        <p:spPr/>
        <p:txBody>
          <a:bodyPr/>
          <a:lstStyle/>
          <a:p>
            <a:endParaRPr lang="tr-TR"/>
          </a:p>
        </p:txBody>
      </p:sp>
      <p:sp>
        <p:nvSpPr>
          <p:cNvPr id="1048637" name="5 Slayt Numarası Yer Tutucusu"/>
          <p:cNvSpPr>
            <a:spLocks noGrp="1"/>
          </p:cNvSpPr>
          <p:nvPr>
            <p:ph type="sldNum" sz="quarter" idx="12"/>
          </p:nvPr>
        </p:nvSpPr>
        <p:spPr/>
        <p:txBody>
          <a:bodyPr/>
          <a:lstStyle/>
          <a:p>
            <a:fld id="{41526458-1C62-43C8-B076-A6C8F6A61B9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04862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104862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24" name="3 Veri Yer Tutucusu"/>
          <p:cNvSpPr>
            <a:spLocks noGrp="1"/>
          </p:cNvSpPr>
          <p:nvPr>
            <p:ph type="dt" sz="half" idx="10"/>
          </p:nvPr>
        </p:nvSpPr>
        <p:spPr/>
        <p:txBody>
          <a:bodyPr/>
          <a:lstStyle/>
          <a:p>
            <a:fld id="{BF5FDFDC-AFA3-4C79-B645-46E2CAE607DE}" type="datetimeFigureOut">
              <a:rPr lang="tr-TR" smtClean="0"/>
              <a:t>20.05.2022</a:t>
            </a:fld>
            <a:endParaRPr lang="tr-TR"/>
          </a:p>
        </p:txBody>
      </p:sp>
      <p:sp>
        <p:nvSpPr>
          <p:cNvPr id="1048625" name="4 Altbilgi Yer Tutucusu"/>
          <p:cNvSpPr>
            <a:spLocks noGrp="1"/>
          </p:cNvSpPr>
          <p:nvPr>
            <p:ph type="ftr" sz="quarter" idx="11"/>
          </p:nvPr>
        </p:nvSpPr>
        <p:spPr/>
        <p:txBody>
          <a:bodyPr/>
          <a:lstStyle/>
          <a:p>
            <a:endParaRPr lang="tr-TR"/>
          </a:p>
        </p:txBody>
      </p:sp>
      <p:sp>
        <p:nvSpPr>
          <p:cNvPr id="1048626" name="5 Slayt Numarası Yer Tutucusu"/>
          <p:cNvSpPr>
            <a:spLocks noGrp="1"/>
          </p:cNvSpPr>
          <p:nvPr>
            <p:ph type="sldNum" sz="quarter" idx="12"/>
          </p:nvPr>
        </p:nvSpPr>
        <p:spPr/>
        <p:txBody>
          <a:bodyPr/>
          <a:lstStyle/>
          <a:p>
            <a:fld id="{41526458-1C62-43C8-B076-A6C8F6A61B9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048591" name="1 Başlık"/>
          <p:cNvSpPr>
            <a:spLocks noGrp="1"/>
          </p:cNvSpPr>
          <p:nvPr>
            <p:ph type="title"/>
          </p:nvPr>
        </p:nvSpPr>
        <p:spPr/>
        <p:txBody>
          <a:bodyPr/>
          <a:lstStyle/>
          <a:p>
            <a:r>
              <a:rPr lang="tr-TR"/>
              <a:t>Asıl başlık stili için tıklatın</a:t>
            </a:r>
          </a:p>
        </p:txBody>
      </p:sp>
      <p:sp>
        <p:nvSpPr>
          <p:cNvPr id="1048592"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593" name="3 Veri Yer Tutucusu"/>
          <p:cNvSpPr>
            <a:spLocks noGrp="1"/>
          </p:cNvSpPr>
          <p:nvPr>
            <p:ph type="dt" sz="half" idx="10"/>
          </p:nvPr>
        </p:nvSpPr>
        <p:spPr/>
        <p:txBody>
          <a:bodyPr/>
          <a:lstStyle/>
          <a:p>
            <a:fld id="{BF5FDFDC-AFA3-4C79-B645-46E2CAE607DE}" type="datetimeFigureOut">
              <a:rPr lang="tr-TR" smtClean="0"/>
              <a:t>20.05.2022</a:t>
            </a:fld>
            <a:endParaRPr lang="tr-TR"/>
          </a:p>
        </p:txBody>
      </p:sp>
      <p:sp>
        <p:nvSpPr>
          <p:cNvPr id="1048594" name="4 Altbilgi Yer Tutucusu"/>
          <p:cNvSpPr>
            <a:spLocks noGrp="1"/>
          </p:cNvSpPr>
          <p:nvPr>
            <p:ph type="ftr" sz="quarter" idx="11"/>
          </p:nvPr>
        </p:nvSpPr>
        <p:spPr/>
        <p:txBody>
          <a:bodyPr/>
          <a:lstStyle/>
          <a:p>
            <a:endParaRPr lang="tr-TR"/>
          </a:p>
        </p:txBody>
      </p:sp>
      <p:sp>
        <p:nvSpPr>
          <p:cNvPr id="1048595" name="5 Slayt Numarası Yer Tutucusu"/>
          <p:cNvSpPr>
            <a:spLocks noGrp="1"/>
          </p:cNvSpPr>
          <p:nvPr>
            <p:ph type="sldNum" sz="quarter" idx="12"/>
          </p:nvPr>
        </p:nvSpPr>
        <p:spPr/>
        <p:txBody>
          <a:bodyPr/>
          <a:lstStyle/>
          <a:p>
            <a:fld id="{41526458-1C62-43C8-B076-A6C8F6A61B9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48638"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1048639"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048640" name="3 Veri Yer Tutucusu"/>
          <p:cNvSpPr>
            <a:spLocks noGrp="1"/>
          </p:cNvSpPr>
          <p:nvPr>
            <p:ph type="dt" sz="half" idx="10"/>
          </p:nvPr>
        </p:nvSpPr>
        <p:spPr/>
        <p:txBody>
          <a:bodyPr/>
          <a:lstStyle/>
          <a:p>
            <a:fld id="{BF5FDFDC-AFA3-4C79-B645-46E2CAE607DE}" type="datetimeFigureOut">
              <a:rPr lang="tr-TR" smtClean="0"/>
              <a:t>20.05.2022</a:t>
            </a:fld>
            <a:endParaRPr lang="tr-TR"/>
          </a:p>
        </p:txBody>
      </p:sp>
      <p:sp>
        <p:nvSpPr>
          <p:cNvPr id="1048641" name="4 Altbilgi Yer Tutucusu"/>
          <p:cNvSpPr>
            <a:spLocks noGrp="1"/>
          </p:cNvSpPr>
          <p:nvPr>
            <p:ph type="ftr" sz="quarter" idx="11"/>
          </p:nvPr>
        </p:nvSpPr>
        <p:spPr/>
        <p:txBody>
          <a:bodyPr/>
          <a:lstStyle/>
          <a:p>
            <a:endParaRPr lang="tr-TR"/>
          </a:p>
        </p:txBody>
      </p:sp>
      <p:sp>
        <p:nvSpPr>
          <p:cNvPr id="1048642" name="5 Slayt Numarası Yer Tutucusu"/>
          <p:cNvSpPr>
            <a:spLocks noGrp="1"/>
          </p:cNvSpPr>
          <p:nvPr>
            <p:ph type="sldNum" sz="quarter" idx="12"/>
          </p:nvPr>
        </p:nvSpPr>
        <p:spPr/>
        <p:txBody>
          <a:bodyPr/>
          <a:lstStyle/>
          <a:p>
            <a:fld id="{41526458-1C62-43C8-B076-A6C8F6A61B90}"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48643" name="1 Başlık"/>
          <p:cNvSpPr>
            <a:spLocks noGrp="1"/>
          </p:cNvSpPr>
          <p:nvPr>
            <p:ph type="title"/>
          </p:nvPr>
        </p:nvSpPr>
        <p:spPr/>
        <p:txBody>
          <a:bodyPr/>
          <a:lstStyle/>
          <a:p>
            <a:r>
              <a:rPr lang="tr-TR"/>
              <a:t>Asıl başlık stili için tıklatın</a:t>
            </a:r>
          </a:p>
        </p:txBody>
      </p:sp>
      <p:sp>
        <p:nvSpPr>
          <p:cNvPr id="1048644"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45"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46" name="4 Veri Yer Tutucusu"/>
          <p:cNvSpPr>
            <a:spLocks noGrp="1"/>
          </p:cNvSpPr>
          <p:nvPr>
            <p:ph type="dt" sz="half" idx="10"/>
          </p:nvPr>
        </p:nvSpPr>
        <p:spPr/>
        <p:txBody>
          <a:bodyPr/>
          <a:lstStyle/>
          <a:p>
            <a:fld id="{BF5FDFDC-AFA3-4C79-B645-46E2CAE607DE}" type="datetimeFigureOut">
              <a:rPr lang="tr-TR" smtClean="0"/>
              <a:t>20.05.2022</a:t>
            </a:fld>
            <a:endParaRPr lang="tr-TR"/>
          </a:p>
        </p:txBody>
      </p:sp>
      <p:sp>
        <p:nvSpPr>
          <p:cNvPr id="1048647" name="5 Altbilgi Yer Tutucusu"/>
          <p:cNvSpPr>
            <a:spLocks noGrp="1"/>
          </p:cNvSpPr>
          <p:nvPr>
            <p:ph type="ftr" sz="quarter" idx="11"/>
          </p:nvPr>
        </p:nvSpPr>
        <p:spPr/>
        <p:txBody>
          <a:bodyPr/>
          <a:lstStyle/>
          <a:p>
            <a:endParaRPr lang="tr-TR"/>
          </a:p>
        </p:txBody>
      </p:sp>
      <p:sp>
        <p:nvSpPr>
          <p:cNvPr id="1048648" name="6 Slayt Numarası Yer Tutucusu"/>
          <p:cNvSpPr>
            <a:spLocks noGrp="1"/>
          </p:cNvSpPr>
          <p:nvPr>
            <p:ph type="sldNum" sz="quarter" idx="12"/>
          </p:nvPr>
        </p:nvSpPr>
        <p:spPr/>
        <p:txBody>
          <a:bodyPr/>
          <a:lstStyle/>
          <a:p>
            <a:fld id="{41526458-1C62-43C8-B076-A6C8F6A61B9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48649" name="1 Başlık"/>
          <p:cNvSpPr>
            <a:spLocks noGrp="1"/>
          </p:cNvSpPr>
          <p:nvPr>
            <p:ph type="title"/>
          </p:nvPr>
        </p:nvSpPr>
        <p:spPr/>
        <p:txBody>
          <a:bodyPr/>
          <a:lstStyle/>
          <a:p>
            <a:r>
              <a:rPr lang="tr-TR"/>
              <a:t>Asıl başlık stili için tıklatın</a:t>
            </a:r>
          </a:p>
        </p:txBody>
      </p:sp>
      <p:sp>
        <p:nvSpPr>
          <p:cNvPr id="1048650"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8651"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52"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8653"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54" name="6 Veri Yer Tutucusu"/>
          <p:cNvSpPr>
            <a:spLocks noGrp="1"/>
          </p:cNvSpPr>
          <p:nvPr>
            <p:ph type="dt" sz="half" idx="10"/>
          </p:nvPr>
        </p:nvSpPr>
        <p:spPr/>
        <p:txBody>
          <a:bodyPr/>
          <a:lstStyle/>
          <a:p>
            <a:fld id="{BF5FDFDC-AFA3-4C79-B645-46E2CAE607DE}" type="datetimeFigureOut">
              <a:rPr lang="tr-TR" smtClean="0"/>
              <a:t>20.05.2022</a:t>
            </a:fld>
            <a:endParaRPr lang="tr-TR"/>
          </a:p>
        </p:txBody>
      </p:sp>
      <p:sp>
        <p:nvSpPr>
          <p:cNvPr id="1048655" name="7 Altbilgi Yer Tutucusu"/>
          <p:cNvSpPr>
            <a:spLocks noGrp="1"/>
          </p:cNvSpPr>
          <p:nvPr>
            <p:ph type="ftr" sz="quarter" idx="11"/>
          </p:nvPr>
        </p:nvSpPr>
        <p:spPr/>
        <p:txBody>
          <a:bodyPr/>
          <a:lstStyle/>
          <a:p>
            <a:endParaRPr lang="tr-TR"/>
          </a:p>
        </p:txBody>
      </p:sp>
      <p:sp>
        <p:nvSpPr>
          <p:cNvPr id="1048656" name="8 Slayt Numarası Yer Tutucusu"/>
          <p:cNvSpPr>
            <a:spLocks noGrp="1"/>
          </p:cNvSpPr>
          <p:nvPr>
            <p:ph type="sldNum" sz="quarter" idx="12"/>
          </p:nvPr>
        </p:nvSpPr>
        <p:spPr/>
        <p:txBody>
          <a:bodyPr/>
          <a:lstStyle/>
          <a:p>
            <a:fld id="{41526458-1C62-43C8-B076-A6C8F6A61B9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048618" name="1 Başlık"/>
          <p:cNvSpPr>
            <a:spLocks noGrp="1"/>
          </p:cNvSpPr>
          <p:nvPr>
            <p:ph type="title"/>
          </p:nvPr>
        </p:nvSpPr>
        <p:spPr/>
        <p:txBody>
          <a:bodyPr/>
          <a:lstStyle/>
          <a:p>
            <a:r>
              <a:rPr lang="tr-TR"/>
              <a:t>Asıl başlık stili için tıklatın</a:t>
            </a:r>
          </a:p>
        </p:txBody>
      </p:sp>
      <p:sp>
        <p:nvSpPr>
          <p:cNvPr id="1048619" name="2 Veri Yer Tutucusu"/>
          <p:cNvSpPr>
            <a:spLocks noGrp="1"/>
          </p:cNvSpPr>
          <p:nvPr>
            <p:ph type="dt" sz="half" idx="10"/>
          </p:nvPr>
        </p:nvSpPr>
        <p:spPr/>
        <p:txBody>
          <a:bodyPr/>
          <a:lstStyle/>
          <a:p>
            <a:fld id="{BF5FDFDC-AFA3-4C79-B645-46E2CAE607DE}" type="datetimeFigureOut">
              <a:rPr lang="tr-TR" smtClean="0"/>
              <a:t>20.05.2022</a:t>
            </a:fld>
            <a:endParaRPr lang="tr-TR"/>
          </a:p>
        </p:txBody>
      </p:sp>
      <p:sp>
        <p:nvSpPr>
          <p:cNvPr id="1048620" name="3 Altbilgi Yer Tutucusu"/>
          <p:cNvSpPr>
            <a:spLocks noGrp="1"/>
          </p:cNvSpPr>
          <p:nvPr>
            <p:ph type="ftr" sz="quarter" idx="11"/>
          </p:nvPr>
        </p:nvSpPr>
        <p:spPr/>
        <p:txBody>
          <a:bodyPr/>
          <a:lstStyle/>
          <a:p>
            <a:endParaRPr lang="tr-TR"/>
          </a:p>
        </p:txBody>
      </p:sp>
      <p:sp>
        <p:nvSpPr>
          <p:cNvPr id="1048621" name="4 Slayt Numarası Yer Tutucusu"/>
          <p:cNvSpPr>
            <a:spLocks noGrp="1"/>
          </p:cNvSpPr>
          <p:nvPr>
            <p:ph type="sldNum" sz="quarter" idx="12"/>
          </p:nvPr>
        </p:nvSpPr>
        <p:spPr/>
        <p:txBody>
          <a:bodyPr/>
          <a:lstStyle/>
          <a:p>
            <a:fld id="{41526458-1C62-43C8-B076-A6C8F6A61B9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048657" name="1 Veri Yer Tutucusu"/>
          <p:cNvSpPr>
            <a:spLocks noGrp="1"/>
          </p:cNvSpPr>
          <p:nvPr>
            <p:ph type="dt" sz="half" idx="10"/>
          </p:nvPr>
        </p:nvSpPr>
        <p:spPr/>
        <p:txBody>
          <a:bodyPr/>
          <a:lstStyle/>
          <a:p>
            <a:fld id="{BF5FDFDC-AFA3-4C79-B645-46E2CAE607DE}" type="datetimeFigureOut">
              <a:rPr lang="tr-TR" smtClean="0"/>
              <a:t>20.05.2022</a:t>
            </a:fld>
            <a:endParaRPr lang="tr-TR"/>
          </a:p>
        </p:txBody>
      </p:sp>
      <p:sp>
        <p:nvSpPr>
          <p:cNvPr id="1048658" name="2 Altbilgi Yer Tutucusu"/>
          <p:cNvSpPr>
            <a:spLocks noGrp="1"/>
          </p:cNvSpPr>
          <p:nvPr>
            <p:ph type="ftr" sz="quarter" idx="11"/>
          </p:nvPr>
        </p:nvSpPr>
        <p:spPr/>
        <p:txBody>
          <a:bodyPr/>
          <a:lstStyle/>
          <a:p>
            <a:endParaRPr lang="tr-TR"/>
          </a:p>
        </p:txBody>
      </p:sp>
      <p:sp>
        <p:nvSpPr>
          <p:cNvPr id="1048659" name="3 Slayt Numarası Yer Tutucusu"/>
          <p:cNvSpPr>
            <a:spLocks noGrp="1"/>
          </p:cNvSpPr>
          <p:nvPr>
            <p:ph type="sldNum" sz="quarter" idx="12"/>
          </p:nvPr>
        </p:nvSpPr>
        <p:spPr/>
        <p:txBody>
          <a:bodyPr/>
          <a:lstStyle/>
          <a:p>
            <a:fld id="{41526458-1C62-43C8-B076-A6C8F6A61B9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48660"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1048661"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62"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663" name="4 Veri Yer Tutucusu"/>
          <p:cNvSpPr>
            <a:spLocks noGrp="1"/>
          </p:cNvSpPr>
          <p:nvPr>
            <p:ph type="dt" sz="half" idx="10"/>
          </p:nvPr>
        </p:nvSpPr>
        <p:spPr/>
        <p:txBody>
          <a:bodyPr/>
          <a:lstStyle/>
          <a:p>
            <a:fld id="{BF5FDFDC-AFA3-4C79-B645-46E2CAE607DE}" type="datetimeFigureOut">
              <a:rPr lang="tr-TR" smtClean="0"/>
              <a:t>20.05.2022</a:t>
            </a:fld>
            <a:endParaRPr lang="tr-TR"/>
          </a:p>
        </p:txBody>
      </p:sp>
      <p:sp>
        <p:nvSpPr>
          <p:cNvPr id="1048664" name="5 Altbilgi Yer Tutucusu"/>
          <p:cNvSpPr>
            <a:spLocks noGrp="1"/>
          </p:cNvSpPr>
          <p:nvPr>
            <p:ph type="ftr" sz="quarter" idx="11"/>
          </p:nvPr>
        </p:nvSpPr>
        <p:spPr/>
        <p:txBody>
          <a:bodyPr/>
          <a:lstStyle/>
          <a:p>
            <a:endParaRPr lang="tr-TR"/>
          </a:p>
        </p:txBody>
      </p:sp>
      <p:sp>
        <p:nvSpPr>
          <p:cNvPr id="1048665" name="6 Slayt Numarası Yer Tutucusu"/>
          <p:cNvSpPr>
            <a:spLocks noGrp="1"/>
          </p:cNvSpPr>
          <p:nvPr>
            <p:ph type="sldNum" sz="quarter" idx="12"/>
          </p:nvPr>
        </p:nvSpPr>
        <p:spPr/>
        <p:txBody>
          <a:bodyPr/>
          <a:lstStyle/>
          <a:p>
            <a:fld id="{41526458-1C62-43C8-B076-A6C8F6A61B90}"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48627"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1048628"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1048629"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630" name="4 Veri Yer Tutucusu"/>
          <p:cNvSpPr>
            <a:spLocks noGrp="1"/>
          </p:cNvSpPr>
          <p:nvPr>
            <p:ph type="dt" sz="half" idx="10"/>
          </p:nvPr>
        </p:nvSpPr>
        <p:spPr/>
        <p:txBody>
          <a:bodyPr/>
          <a:lstStyle/>
          <a:p>
            <a:fld id="{BF5FDFDC-AFA3-4C79-B645-46E2CAE607DE}" type="datetimeFigureOut">
              <a:rPr lang="tr-TR" smtClean="0"/>
              <a:t>20.05.2022</a:t>
            </a:fld>
            <a:endParaRPr lang="tr-TR"/>
          </a:p>
        </p:txBody>
      </p:sp>
      <p:sp>
        <p:nvSpPr>
          <p:cNvPr id="1048631" name="5 Altbilgi Yer Tutucusu"/>
          <p:cNvSpPr>
            <a:spLocks noGrp="1"/>
          </p:cNvSpPr>
          <p:nvPr>
            <p:ph type="ftr" sz="quarter" idx="11"/>
          </p:nvPr>
        </p:nvSpPr>
        <p:spPr/>
        <p:txBody>
          <a:bodyPr/>
          <a:lstStyle/>
          <a:p>
            <a:endParaRPr lang="tr-TR"/>
          </a:p>
        </p:txBody>
      </p:sp>
      <p:sp>
        <p:nvSpPr>
          <p:cNvPr id="1048632" name="6 Slayt Numarası Yer Tutucusu"/>
          <p:cNvSpPr>
            <a:spLocks noGrp="1"/>
          </p:cNvSpPr>
          <p:nvPr>
            <p:ph type="sldNum" sz="quarter" idx="12"/>
          </p:nvPr>
        </p:nvSpPr>
        <p:spPr/>
        <p:txBody>
          <a:bodyPr/>
          <a:lstStyle/>
          <a:p>
            <a:fld id="{41526458-1C62-43C8-B076-A6C8F6A61B9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1048577"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578"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FDFDC-AFA3-4C79-B645-46E2CAE607DE}" type="datetimeFigureOut">
              <a:rPr lang="tr-TR" smtClean="0"/>
              <a:t>20.05.2022</a:t>
            </a:fld>
            <a:endParaRPr lang="tr-TR"/>
          </a:p>
        </p:txBody>
      </p:sp>
      <p:sp>
        <p:nvSpPr>
          <p:cNvPr id="1048579"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1048580"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26458-1C62-43C8-B076-A6C8F6A61B9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1 Başlık"/>
          <p:cNvSpPr>
            <a:spLocks noGrp="1"/>
          </p:cNvSpPr>
          <p:nvPr>
            <p:ph type="ctrTitle"/>
          </p:nvPr>
        </p:nvSpPr>
        <p:spPr/>
        <p:txBody>
          <a:bodyPr/>
          <a:lstStyle/>
          <a:p>
            <a:endParaRPr lang="tr-TR"/>
          </a:p>
        </p:txBody>
      </p:sp>
      <p:sp>
        <p:nvSpPr>
          <p:cNvPr id="1048587" name="2 Alt Başlık"/>
          <p:cNvSpPr>
            <a:spLocks noGrp="1"/>
          </p:cNvSpPr>
          <p:nvPr>
            <p:ph type="subTitle" idx="1"/>
          </p:nvPr>
        </p:nvSpPr>
        <p:spPr/>
        <p:txBody>
          <a:bodyPr/>
          <a:lstStyle/>
          <a:p>
            <a:endParaRPr lang="tr-TR"/>
          </a:p>
        </p:txBody>
      </p:sp>
      <p:pic>
        <p:nvPicPr>
          <p:cNvPr id="2097152" name="3 Resim" descr="kağğıt.jpg"/>
          <p:cNvPicPr>
            <a:picLocks noChangeAspect="1"/>
          </p:cNvPicPr>
          <p:nvPr/>
        </p:nvPicPr>
        <p:blipFill>
          <a:blip r:embed="rId2"/>
          <a:stretch>
            <a:fillRect/>
          </a:stretch>
        </p:blipFill>
        <p:spPr>
          <a:xfrm>
            <a:off x="0" y="0"/>
            <a:ext cx="9144000" cy="6858000"/>
          </a:xfrm>
          <a:prstGeom prst="rect">
            <a:avLst/>
          </a:prstGeom>
        </p:spPr>
      </p:pic>
      <p:sp>
        <p:nvSpPr>
          <p:cNvPr id="1048588" name="4 Metin kutusu"/>
          <p:cNvSpPr txBox="1"/>
          <p:nvPr/>
        </p:nvSpPr>
        <p:spPr>
          <a:xfrm>
            <a:off x="1075529" y="4403130"/>
            <a:ext cx="2349474" cy="707886"/>
          </a:xfrm>
          <a:prstGeom prst="rect">
            <a:avLst/>
          </a:prstGeom>
          <a:noFill/>
        </p:spPr>
        <p:txBody>
          <a:bodyPr wrap="square" rtlCol="0">
            <a:spAutoFit/>
          </a:bodyPr>
          <a:lstStyle/>
          <a:p>
            <a:pPr algn="ctr"/>
            <a:r>
              <a:rPr lang="tr-TR" sz="2000" b="1" dirty="0">
                <a:latin typeface="Cooper Black" pitchFamily="18" charset="0"/>
              </a:rPr>
              <a:t>ORHAN PAMUK</a:t>
            </a:r>
          </a:p>
          <a:p>
            <a:pPr algn="ctr"/>
            <a:r>
              <a:rPr lang="tr-TR" sz="2000" b="1" dirty="0">
                <a:latin typeface="Cooper Black" pitchFamily="18" charset="0"/>
              </a:rPr>
              <a:t> 1952/ISTANBUL</a:t>
            </a:r>
          </a:p>
        </p:txBody>
      </p:sp>
      <p:pic>
        <p:nvPicPr>
          <p:cNvPr id="2097153" name="5 Resim" descr="OOOOO.jpg"/>
          <p:cNvPicPr>
            <a:picLocks noChangeAspect="1"/>
          </p:cNvPicPr>
          <p:nvPr/>
        </p:nvPicPr>
        <p:blipFill>
          <a:blip r:embed="rId3" cstate="print"/>
          <a:stretch>
            <a:fillRect/>
          </a:stretch>
        </p:blipFill>
        <p:spPr>
          <a:xfrm>
            <a:off x="357159" y="928670"/>
            <a:ext cx="3786214" cy="3143248"/>
          </a:xfrm>
          <a:prstGeom prst="rect">
            <a:avLst/>
          </a:prstGeom>
        </p:spPr>
      </p:pic>
      <p:sp>
        <p:nvSpPr>
          <p:cNvPr id="1048589" name="6 Metin kutusu"/>
          <p:cNvSpPr txBox="1"/>
          <p:nvPr/>
        </p:nvSpPr>
        <p:spPr>
          <a:xfrm>
            <a:off x="4300558" y="1069582"/>
            <a:ext cx="4843441" cy="3416320"/>
          </a:xfrm>
          <a:prstGeom prst="rect">
            <a:avLst/>
          </a:prstGeom>
          <a:noFill/>
        </p:spPr>
        <p:txBody>
          <a:bodyPr wrap="square" rtlCol="0">
            <a:spAutoFit/>
          </a:bodyPr>
          <a:lstStyle/>
          <a:p>
            <a:r>
              <a:rPr lang="tr-TR" dirty="0">
                <a:latin typeface="+mj-lt"/>
              </a:rPr>
              <a:t> Orhan Pamuk was born in Istanbul in 1952.  He grew up in a crowded and wealthy district of Nişantaşı.  Although the generation before his father was rich and wealthy, he says in an interview: Two generations before me, when the world was a brighter and rich family, they lost their money and dispersed, starting with my father's generation.  So we broke up. As for Istanbul, it was one of the most important cities of Europe and the world in the 1800s, but in the mid-1900s, it was too late.  When I was born in 52, that wealth and splendor had already </a:t>
            </a:r>
            <a:r>
              <a:rPr lang="tr-TR">
                <a:latin typeface="+mj-lt"/>
              </a:rPr>
              <a:t>ended.</a:t>
            </a:r>
          </a:p>
        </p:txBody>
      </p:sp>
      <p:sp>
        <p:nvSpPr>
          <p:cNvPr id="1048590" name="7 Metin kutusu"/>
          <p:cNvSpPr txBox="1"/>
          <p:nvPr/>
        </p:nvSpPr>
        <p:spPr>
          <a:xfrm>
            <a:off x="5786446" y="857232"/>
            <a:ext cx="2143140" cy="369332"/>
          </a:xfrm>
          <a:prstGeom prst="rect">
            <a:avLst/>
          </a:prstGeom>
          <a:noFill/>
        </p:spPr>
        <p:txBody>
          <a:bodyPr wrap="square" rtlCol="0">
            <a:spAutoFit/>
          </a:bodyPr>
          <a:lstStyle/>
          <a:p>
            <a:r>
              <a:rPr lang="tr-TR" dirty="0">
                <a:latin typeface="Arial Black" pitchFamily="34" charset="0"/>
              </a:rPr>
              <a:t>     </a:t>
            </a:r>
          </a:p>
        </p:txBody>
      </p:sp>
      <p:sp>
        <p:nvSpPr>
          <p:cNvPr id="2" name="Metin kutusu 1"/>
          <p:cNvSpPr txBox="1"/>
          <p:nvPr/>
        </p:nvSpPr>
        <p:spPr>
          <a:xfrm>
            <a:off x="4300559" y="571482"/>
            <a:ext cx="4843441" cy="369332"/>
          </a:xfrm>
          <a:prstGeom prst="rect">
            <a:avLst/>
          </a:prstGeom>
          <a:noFill/>
        </p:spPr>
        <p:txBody>
          <a:bodyPr wrap="square" rtlCol="0">
            <a:spAutoFit/>
          </a:bodyPr>
          <a:lstStyle/>
          <a:p>
            <a:pPr algn="ctr"/>
            <a:r>
              <a:rPr lang="en-US" b="1" dirty="0">
                <a:latin typeface="Arial Black" panose="020B0A04020102020204" pitchFamily="34" charset="0"/>
              </a:rPr>
              <a:t>the life of </a:t>
            </a:r>
            <a:r>
              <a:rPr lang="en-US" b="1" dirty="0" err="1">
                <a:latin typeface="Arial Black" panose="020B0A04020102020204" pitchFamily="34" charset="0"/>
              </a:rPr>
              <a:t>Orhan</a:t>
            </a:r>
            <a:r>
              <a:rPr lang="en-US" b="1" dirty="0">
                <a:latin typeface="Arial Black" panose="020B0A04020102020204" pitchFamily="34" charset="0"/>
              </a:rPr>
              <a:t> </a:t>
            </a:r>
            <a:r>
              <a:rPr lang="en-US" b="1" dirty="0" err="1">
                <a:latin typeface="Arial Black" panose="020B0A04020102020204" pitchFamily="34" charset="0"/>
              </a:rPr>
              <a:t>Pamuk</a:t>
            </a:r>
            <a:endParaRPr lang="tr-TR" b="1" dirty="0">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3 İçerik Yer Tutucusu" descr="kağğıt.jpg"/>
          <p:cNvPicPr>
            <a:picLocks noGrp="1" noChangeAspect="1"/>
          </p:cNvPicPr>
          <p:nvPr>
            <p:ph idx="1"/>
          </p:nvPr>
        </p:nvPicPr>
        <p:blipFill>
          <a:blip r:embed="rId2"/>
          <a:stretch>
            <a:fillRect/>
          </a:stretch>
        </p:blipFill>
        <p:spPr>
          <a:xfrm>
            <a:off x="0" y="0"/>
            <a:ext cx="9144000" cy="6858000"/>
          </a:xfrm>
        </p:spPr>
      </p:pic>
      <p:sp>
        <p:nvSpPr>
          <p:cNvPr id="1048598" name="4 Metin kutusu"/>
          <p:cNvSpPr txBox="1"/>
          <p:nvPr/>
        </p:nvSpPr>
        <p:spPr>
          <a:xfrm>
            <a:off x="3980023" y="566678"/>
            <a:ext cx="4363533" cy="2862322"/>
          </a:xfrm>
          <a:prstGeom prst="rect">
            <a:avLst/>
          </a:prstGeom>
          <a:noFill/>
        </p:spPr>
        <p:txBody>
          <a:bodyPr wrap="square" rtlCol="0">
            <a:spAutoFit/>
          </a:bodyPr>
          <a:lstStyle/>
          <a:p>
            <a:r>
              <a:rPr lang="tr-TR" sz="2000" dirty="0"/>
              <a:t>He completed his high school education at Robert College in Istanbul.  After studying architecture at Istanbul Technical University for three years, he decided that he would not be an architect and painter and left school.  He studied journalism at Istanbul University.  But he didn't do journalism either. He had a love </a:t>
            </a:r>
            <a:r>
              <a:rPr lang="tr-TR" sz="2000" dirty="0" err="1"/>
              <a:t>and</a:t>
            </a:r>
            <a:r>
              <a:rPr lang="tr-TR" sz="2000" dirty="0"/>
              <a:t> </a:t>
            </a:r>
            <a:r>
              <a:rPr lang="tr-TR" sz="2000" dirty="0" err="1"/>
              <a:t>hate</a:t>
            </a:r>
            <a:endParaRPr lang="tr-TR" sz="2000" dirty="0"/>
          </a:p>
        </p:txBody>
      </p:sp>
      <p:pic>
        <p:nvPicPr>
          <p:cNvPr id="7" name="Picture 2" descr="Orhan Pamuk'la romancılık dersleri: Saf ve Düşünceli Romancı | Şalom  Gazetesi - 27.04.2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92" y="647346"/>
            <a:ext cx="3542262" cy="265445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99292" y="3311327"/>
            <a:ext cx="8044264" cy="1908215"/>
          </a:xfrm>
          <a:prstGeom prst="rect">
            <a:avLst/>
          </a:prstGeom>
          <a:noFill/>
        </p:spPr>
        <p:txBody>
          <a:bodyPr wrap="square" rtlCol="0">
            <a:spAutoFit/>
          </a:bodyPr>
          <a:lstStyle/>
          <a:p>
            <a:r>
              <a:rPr lang="tr-TR" sz="2000" dirty="0" err="1"/>
              <a:t>relationship</a:t>
            </a:r>
            <a:r>
              <a:rPr lang="tr-TR" sz="2000" dirty="0"/>
              <a:t> </a:t>
            </a:r>
            <a:r>
              <a:rPr lang="tr-TR" sz="2000" dirty="0" err="1"/>
              <a:t>with</a:t>
            </a:r>
            <a:r>
              <a:rPr lang="tr-TR" sz="2000" dirty="0"/>
              <a:t> </a:t>
            </a:r>
            <a:r>
              <a:rPr lang="tr-TR" sz="2000" dirty="0" err="1"/>
              <a:t>music</a:t>
            </a:r>
            <a:r>
              <a:rPr lang="tr-TR" sz="2000" dirty="0"/>
              <a:t>. Music </a:t>
            </a:r>
            <a:r>
              <a:rPr lang="tr-TR" sz="2000" dirty="0" err="1"/>
              <a:t>was</a:t>
            </a:r>
            <a:r>
              <a:rPr lang="tr-TR" sz="2000" dirty="0"/>
              <a:t> a </a:t>
            </a:r>
            <a:r>
              <a:rPr lang="tr-TR" sz="2000" dirty="0" err="1"/>
              <a:t>consolation</a:t>
            </a:r>
            <a:r>
              <a:rPr lang="tr-TR" sz="2000" dirty="0"/>
              <a:t> </a:t>
            </a:r>
            <a:r>
              <a:rPr lang="tr-TR" sz="2000" dirty="0" err="1"/>
              <a:t>tool</a:t>
            </a:r>
            <a:r>
              <a:rPr lang="tr-TR" sz="2000" dirty="0"/>
              <a:t> </a:t>
            </a:r>
            <a:r>
              <a:rPr lang="tr-TR" sz="2000" dirty="0" err="1"/>
              <a:t>for</a:t>
            </a:r>
            <a:r>
              <a:rPr lang="tr-TR" sz="2000" dirty="0"/>
              <a:t> </a:t>
            </a:r>
            <a:r>
              <a:rPr lang="tr-TR" sz="2000" dirty="0" err="1"/>
              <a:t>him</a:t>
            </a:r>
            <a:r>
              <a:rPr lang="tr-TR" sz="2000" dirty="0"/>
              <a:t>. </a:t>
            </a:r>
            <a:r>
              <a:rPr lang="tr-TR" sz="2000" dirty="0" err="1"/>
              <a:t>When</a:t>
            </a:r>
            <a:r>
              <a:rPr lang="tr-TR" sz="2000" dirty="0"/>
              <a:t> </a:t>
            </a:r>
            <a:r>
              <a:rPr lang="tr-TR" sz="2000" dirty="0" err="1"/>
              <a:t>things</a:t>
            </a:r>
            <a:r>
              <a:rPr lang="tr-TR" sz="2000" dirty="0"/>
              <a:t> </a:t>
            </a:r>
            <a:r>
              <a:rPr lang="tr-TR" sz="2000" dirty="0" err="1"/>
              <a:t>didn't</a:t>
            </a:r>
            <a:r>
              <a:rPr lang="tr-TR" sz="2000" dirty="0"/>
              <a:t> </a:t>
            </a:r>
            <a:r>
              <a:rPr lang="tr-TR" sz="2000" dirty="0" err="1"/>
              <a:t>go</a:t>
            </a:r>
            <a:r>
              <a:rPr lang="tr-TR" sz="2000" dirty="0"/>
              <a:t> </a:t>
            </a:r>
            <a:r>
              <a:rPr lang="tr-TR" sz="2000" dirty="0" err="1"/>
              <a:t>the</a:t>
            </a:r>
            <a:r>
              <a:rPr lang="tr-TR" sz="2000" dirty="0"/>
              <a:t> </a:t>
            </a:r>
            <a:r>
              <a:rPr lang="tr-TR" sz="2000" dirty="0" err="1"/>
              <a:t>way</a:t>
            </a:r>
            <a:r>
              <a:rPr lang="tr-TR" sz="2000" dirty="0"/>
              <a:t> he </a:t>
            </a:r>
            <a:r>
              <a:rPr lang="tr-TR" sz="2000" dirty="0" err="1"/>
              <a:t>wanted</a:t>
            </a:r>
            <a:r>
              <a:rPr lang="tr-TR" sz="2000" dirty="0"/>
              <a:t> in life, </a:t>
            </a:r>
            <a:r>
              <a:rPr lang="tr-TR" sz="2000" dirty="0" err="1"/>
              <a:t>music</a:t>
            </a:r>
            <a:r>
              <a:rPr lang="tr-TR" sz="2000" dirty="0"/>
              <a:t> </a:t>
            </a:r>
            <a:r>
              <a:rPr lang="tr-TR" sz="2000" dirty="0" err="1"/>
              <a:t>would</a:t>
            </a:r>
            <a:r>
              <a:rPr lang="tr-TR" sz="2000" dirty="0"/>
              <a:t> </a:t>
            </a:r>
            <a:r>
              <a:rPr lang="tr-TR" sz="2000" dirty="0" err="1"/>
              <a:t>distract</a:t>
            </a:r>
            <a:r>
              <a:rPr lang="tr-TR" sz="2000" dirty="0"/>
              <a:t> </a:t>
            </a:r>
            <a:r>
              <a:rPr lang="tr-TR" sz="2000" dirty="0" err="1"/>
              <a:t>him</a:t>
            </a:r>
            <a:r>
              <a:rPr lang="tr-TR" sz="2000" dirty="0"/>
              <a:t> from his </a:t>
            </a:r>
            <a:r>
              <a:rPr lang="tr-TR" sz="2000" dirty="0" err="1"/>
              <a:t>troubles</a:t>
            </a:r>
            <a:r>
              <a:rPr lang="tr-TR" sz="2000" dirty="0"/>
              <a:t>. He has a </a:t>
            </a:r>
            <a:r>
              <a:rPr lang="tr-TR" sz="2000" dirty="0" err="1"/>
              <a:t>very</a:t>
            </a:r>
            <a:r>
              <a:rPr lang="tr-TR" sz="2000" dirty="0"/>
              <a:t> </a:t>
            </a:r>
            <a:r>
              <a:rPr lang="tr-TR" sz="2000" dirty="0" err="1"/>
              <a:t>conservative</a:t>
            </a:r>
            <a:r>
              <a:rPr lang="tr-TR" sz="2000" dirty="0"/>
              <a:t> </a:t>
            </a:r>
            <a:r>
              <a:rPr lang="tr-TR" sz="2000" dirty="0" err="1"/>
              <a:t>understanding</a:t>
            </a:r>
            <a:r>
              <a:rPr lang="tr-TR" sz="2000" dirty="0"/>
              <a:t> of </a:t>
            </a:r>
            <a:r>
              <a:rPr lang="tr-TR" sz="2000" dirty="0" err="1"/>
              <a:t>music</a:t>
            </a:r>
            <a:r>
              <a:rPr lang="tr-TR" sz="2000" dirty="0"/>
              <a:t>. He </a:t>
            </a:r>
            <a:r>
              <a:rPr lang="tr-TR" sz="2000" dirty="0" err="1"/>
              <a:t>kept</a:t>
            </a:r>
            <a:r>
              <a:rPr lang="tr-TR" sz="2000" dirty="0"/>
              <a:t> </a:t>
            </a:r>
            <a:r>
              <a:rPr lang="tr-TR" sz="2000" dirty="0" err="1"/>
              <a:t>music</a:t>
            </a:r>
            <a:r>
              <a:rPr lang="tr-TR" sz="2000" dirty="0"/>
              <a:t> </a:t>
            </a:r>
            <a:r>
              <a:rPr lang="tr-TR" sz="2000" dirty="0" err="1"/>
              <a:t>out</a:t>
            </a:r>
            <a:r>
              <a:rPr lang="tr-TR" sz="2000" dirty="0"/>
              <a:t> of his life </a:t>
            </a:r>
            <a:r>
              <a:rPr lang="tr-TR" sz="2000" dirty="0" err="1"/>
              <a:t>because</a:t>
            </a:r>
            <a:r>
              <a:rPr lang="tr-TR" sz="2000" dirty="0"/>
              <a:t> he </a:t>
            </a:r>
            <a:r>
              <a:rPr lang="tr-TR" sz="2000" dirty="0" err="1"/>
              <a:t>thinks</a:t>
            </a:r>
            <a:r>
              <a:rPr lang="tr-TR" sz="2000" dirty="0"/>
              <a:t> </a:t>
            </a:r>
            <a:r>
              <a:rPr lang="tr-TR" sz="2000" dirty="0" err="1"/>
              <a:t>that</a:t>
            </a:r>
            <a:r>
              <a:rPr lang="tr-TR" sz="2000" dirty="0"/>
              <a:t> </a:t>
            </a:r>
            <a:r>
              <a:rPr lang="tr-TR" sz="2000" dirty="0" err="1"/>
              <a:t>what</a:t>
            </a:r>
            <a:r>
              <a:rPr lang="tr-TR" sz="2000" dirty="0"/>
              <a:t> he </a:t>
            </a:r>
            <a:r>
              <a:rPr lang="tr-TR" sz="2000" dirty="0" err="1"/>
              <a:t>needs</a:t>
            </a:r>
            <a:r>
              <a:rPr lang="tr-TR" sz="2000" dirty="0"/>
              <a:t> </a:t>
            </a:r>
            <a:r>
              <a:rPr lang="tr-TR" sz="2000" dirty="0" err="1"/>
              <a:t>for</a:t>
            </a:r>
            <a:r>
              <a:rPr lang="tr-TR" sz="2000" dirty="0"/>
              <a:t> </a:t>
            </a:r>
            <a:r>
              <a:rPr lang="tr-TR" sz="2000" dirty="0" err="1"/>
              <a:t>writing</a:t>
            </a:r>
            <a:r>
              <a:rPr lang="tr-TR" sz="2000" dirty="0"/>
              <a:t> is not </a:t>
            </a:r>
            <a:r>
              <a:rPr lang="tr-TR" sz="2000" dirty="0" err="1"/>
              <a:t>consolation</a:t>
            </a:r>
            <a:r>
              <a:rPr lang="tr-TR" sz="2000" dirty="0"/>
              <a:t>.</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3 İçerik Yer Tutucusu" descr="kağğıt.jpg"/>
          <p:cNvPicPr>
            <a:picLocks noGrp="1" noChangeAspect="1"/>
          </p:cNvPicPr>
          <p:nvPr>
            <p:ph idx="1"/>
          </p:nvPr>
        </p:nvPicPr>
        <p:blipFill>
          <a:blip r:embed="rId2"/>
          <a:stretch>
            <a:fillRect/>
          </a:stretch>
        </p:blipFill>
        <p:spPr>
          <a:xfrm>
            <a:off x="0" y="0"/>
            <a:ext cx="9144000" cy="6858000"/>
          </a:xfrm>
        </p:spPr>
      </p:pic>
      <p:sp>
        <p:nvSpPr>
          <p:cNvPr id="1048599" name="4 Metin kutusu"/>
          <p:cNvSpPr txBox="1"/>
          <p:nvPr/>
        </p:nvSpPr>
        <p:spPr>
          <a:xfrm>
            <a:off x="357158" y="583622"/>
            <a:ext cx="8429684" cy="2862322"/>
          </a:xfrm>
          <a:prstGeom prst="rect">
            <a:avLst/>
          </a:prstGeom>
          <a:noFill/>
        </p:spPr>
        <p:txBody>
          <a:bodyPr wrap="square" rtlCol="0">
            <a:spAutoFit/>
          </a:bodyPr>
          <a:lstStyle/>
          <a:p>
            <a:r>
              <a:rPr lang="tr-TR" dirty="0"/>
              <a:t>He is the first and only Turkish writer to be awarded the Nobel Prize in literature. Orhan Pamuk is a writer who researches and reads a lot and writes his novels meticulously without haste. H</a:t>
            </a:r>
            <a:r>
              <a:rPr lang="en-US" dirty="0"/>
              <a:t>e is a writer whose name is identified with novel as he prefers to write only novels</a:t>
            </a:r>
            <a:r>
              <a:rPr lang="tr-TR" dirty="0"/>
              <a:t>. He values ​​inner conversations very much. He also quoted a lot from different texts such as history, philosophy, newspapers, and poetry. In order not to follow the West, he turned to Turkish culture, and directed our culture and beliefs in his works, our motifs from old books. The "information" among the technical errors of the Tanzimat also shows itself in Orhan Pamuk's novels. Narration techniques and postmodernist approach in his novels attract attention. Orhan Pamuk did not like shallow and simple sentences, so he used long sentences a lot</a:t>
            </a:r>
            <a:r>
              <a:rPr lang="tr-TR" sz="1800" dirty="0"/>
              <a:t>.</a:t>
            </a:r>
          </a:p>
        </p:txBody>
      </p:sp>
      <p:sp>
        <p:nvSpPr>
          <p:cNvPr id="1048600" name="6 Metin kutusu"/>
          <p:cNvSpPr txBox="1"/>
          <p:nvPr/>
        </p:nvSpPr>
        <p:spPr>
          <a:xfrm>
            <a:off x="0" y="214290"/>
            <a:ext cx="9144000" cy="369332"/>
          </a:xfrm>
          <a:prstGeom prst="rect">
            <a:avLst/>
          </a:prstGeom>
          <a:noFill/>
        </p:spPr>
        <p:txBody>
          <a:bodyPr wrap="square" rtlCol="0">
            <a:spAutoFit/>
          </a:bodyPr>
          <a:lstStyle/>
          <a:p>
            <a:pPr algn="ctr"/>
            <a:r>
              <a:rPr lang="en-US" dirty="0">
                <a:latin typeface="Arial Black" pitchFamily="34" charset="0"/>
              </a:rPr>
              <a:t>L</a:t>
            </a:r>
            <a:r>
              <a:rPr lang="en-US" altLang="en-US" dirty="0">
                <a:latin typeface="Arial Black" pitchFamily="34" charset="0"/>
              </a:rPr>
              <a:t>ITERATY PERSONALITY</a:t>
            </a:r>
            <a:endParaRPr lang="tr-TR" dirty="0">
              <a:latin typeface="Arial Black" pitchFamily="34" charset="0"/>
            </a:endParaRPr>
          </a:p>
        </p:txBody>
      </p:sp>
      <p:pic>
        <p:nvPicPr>
          <p:cNvPr id="2097159" name="7 Resim" descr="pamuk_award1_photo1.jpg"/>
          <p:cNvPicPr>
            <a:picLocks noChangeAspect="1"/>
          </p:cNvPicPr>
          <p:nvPr/>
        </p:nvPicPr>
        <p:blipFill>
          <a:blip r:embed="rId3"/>
          <a:stretch>
            <a:fillRect/>
          </a:stretch>
        </p:blipFill>
        <p:spPr>
          <a:xfrm>
            <a:off x="827584" y="3608762"/>
            <a:ext cx="2074830" cy="2861814"/>
          </a:xfrm>
          <a:prstGeom prst="rect">
            <a:avLst/>
          </a:prstGeom>
        </p:spPr>
      </p:pic>
      <p:pic>
        <p:nvPicPr>
          <p:cNvPr id="2097160" name="8 Resim" descr="ORRRHAN PAMUK.jpg"/>
          <p:cNvPicPr>
            <a:picLocks noChangeAspect="1"/>
          </p:cNvPicPr>
          <p:nvPr/>
        </p:nvPicPr>
        <p:blipFill>
          <a:blip r:embed="rId4"/>
          <a:stretch>
            <a:fillRect/>
          </a:stretch>
        </p:blipFill>
        <p:spPr>
          <a:xfrm>
            <a:off x="4860032" y="3608762"/>
            <a:ext cx="3500438" cy="2857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1 Başlık"/>
          <p:cNvSpPr>
            <a:spLocks noGrp="1"/>
          </p:cNvSpPr>
          <p:nvPr>
            <p:ph type="title"/>
          </p:nvPr>
        </p:nvSpPr>
        <p:spPr/>
        <p:txBody>
          <a:bodyPr/>
          <a:lstStyle/>
          <a:p>
            <a:endParaRPr lang="tr-TR"/>
          </a:p>
        </p:txBody>
      </p:sp>
      <p:pic>
        <p:nvPicPr>
          <p:cNvPr id="2097161" name="3 İçerik Yer Tutucusu" descr="kağğıt.jpg"/>
          <p:cNvPicPr>
            <a:picLocks noGrp="1" noChangeAspect="1"/>
          </p:cNvPicPr>
          <p:nvPr>
            <p:ph idx="1"/>
          </p:nvPr>
        </p:nvPicPr>
        <p:blipFill>
          <a:blip r:embed="rId2"/>
          <a:stretch>
            <a:fillRect/>
          </a:stretch>
        </p:blipFill>
        <p:spPr>
          <a:xfrm>
            <a:off x="1" y="0"/>
            <a:ext cx="9144000" cy="6858000"/>
          </a:xfrm>
        </p:spPr>
      </p:pic>
      <p:sp>
        <p:nvSpPr>
          <p:cNvPr id="1048602" name="4 Metin kutusu"/>
          <p:cNvSpPr txBox="1"/>
          <p:nvPr/>
        </p:nvSpPr>
        <p:spPr>
          <a:xfrm>
            <a:off x="1" y="274637"/>
            <a:ext cx="9144000" cy="400110"/>
          </a:xfrm>
          <a:prstGeom prst="rect">
            <a:avLst/>
          </a:prstGeom>
          <a:noFill/>
        </p:spPr>
        <p:txBody>
          <a:bodyPr wrap="square" rtlCol="0">
            <a:spAutoFit/>
          </a:bodyPr>
          <a:lstStyle/>
          <a:p>
            <a:pPr algn="ctr"/>
            <a:r>
              <a:rPr lang="en-US" sz="2000" dirty="0">
                <a:latin typeface="Arial Black" pitchFamily="34" charset="0"/>
              </a:rPr>
              <a:t>AVARDS WON</a:t>
            </a:r>
            <a:endParaRPr lang="tr-TR" sz="2000" dirty="0">
              <a:latin typeface="Arial Black" pitchFamily="34" charset="0"/>
            </a:endParaRPr>
          </a:p>
        </p:txBody>
      </p:sp>
      <p:sp>
        <p:nvSpPr>
          <p:cNvPr id="1048603" name="6 Metin kutusu"/>
          <p:cNvSpPr txBox="1"/>
          <p:nvPr/>
        </p:nvSpPr>
        <p:spPr>
          <a:xfrm>
            <a:off x="0" y="714216"/>
            <a:ext cx="9143999" cy="5078313"/>
          </a:xfrm>
          <a:prstGeom prst="rect">
            <a:avLst/>
          </a:prstGeom>
          <a:noFill/>
        </p:spPr>
        <p:txBody>
          <a:bodyPr wrap="square" rtlCol="0">
            <a:spAutoFit/>
          </a:bodyPr>
          <a:lstStyle/>
          <a:p>
            <a:r>
              <a:rPr lang="tr-TR" dirty="0">
                <a:latin typeface="Berlin Sans FB" pitchFamily="34" charset="0"/>
              </a:rPr>
              <a:t> 1979 Milliyet Novel Competition Award Dark and Light (</a:t>
            </a:r>
            <a:r>
              <a:rPr lang="tr-TR" dirty="0" err="1">
                <a:latin typeface="Berlin Sans FB" pitchFamily="34" charset="0"/>
              </a:rPr>
              <a:t>shared</a:t>
            </a:r>
            <a:r>
              <a:rPr lang="tr-TR" dirty="0">
                <a:latin typeface="Berlin Sans FB" pitchFamily="34" charset="0"/>
              </a:rPr>
              <a:t> </a:t>
            </a:r>
            <a:r>
              <a:rPr lang="tr-TR" dirty="0" err="1">
                <a:latin typeface="Berlin Sans FB" pitchFamily="34" charset="0"/>
              </a:rPr>
              <a:t>between</a:t>
            </a:r>
            <a:r>
              <a:rPr lang="tr-TR" dirty="0">
                <a:latin typeface="Berlin Sans FB" pitchFamily="34" charset="0"/>
              </a:rPr>
              <a:t> two authors)</a:t>
            </a:r>
          </a:p>
          <a:p>
            <a:r>
              <a:rPr lang="tr-TR" dirty="0">
                <a:latin typeface="Berlin Sans FB" pitchFamily="34" charset="0"/>
              </a:rPr>
              <a:t> 1983 Orhan Kemal Novel Award Cevdet Bey and His Sons</a:t>
            </a:r>
          </a:p>
          <a:p>
            <a:r>
              <a:rPr lang="tr-TR" dirty="0">
                <a:latin typeface="Berlin Sans FB" pitchFamily="34" charset="0"/>
              </a:rPr>
              <a:t> 1984 Madarali Novel Award Silent House</a:t>
            </a:r>
          </a:p>
          <a:p>
            <a:r>
              <a:rPr lang="tr-TR" dirty="0">
                <a:latin typeface="Berlin Sans FB" pitchFamily="34" charset="0"/>
              </a:rPr>
              <a:t> 1990 Independent Foreign Fiction Award (UK) Beyaz Kale</a:t>
            </a:r>
          </a:p>
          <a:p>
            <a:r>
              <a:rPr lang="tr-TR" dirty="0">
                <a:latin typeface="Berlin Sans FB" pitchFamily="34" charset="0"/>
              </a:rPr>
              <a:t> 1991 Prix de la Découverte Européene (France) Quiet House (</a:t>
            </a:r>
            <a:r>
              <a:rPr lang="tr-TR" dirty="0" err="1">
                <a:latin typeface="Berlin Sans FB" pitchFamily="34" charset="0"/>
              </a:rPr>
              <a:t>dueto</a:t>
            </a:r>
            <a:r>
              <a:rPr lang="tr-TR" dirty="0">
                <a:latin typeface="Berlin Sans FB" pitchFamily="34" charset="0"/>
              </a:rPr>
              <a:t> </a:t>
            </a:r>
            <a:r>
              <a:rPr lang="tr-TR" dirty="0" err="1">
                <a:latin typeface="Berlin Sans FB" pitchFamily="34" charset="0"/>
              </a:rPr>
              <a:t>the</a:t>
            </a:r>
            <a:r>
              <a:rPr lang="tr-TR" dirty="0">
                <a:latin typeface="Berlin Sans FB" pitchFamily="34" charset="0"/>
              </a:rPr>
              <a:t> French </a:t>
            </a:r>
            <a:r>
              <a:rPr lang="tr-TR" dirty="0" err="1">
                <a:latin typeface="Berlin Sans FB" pitchFamily="34" charset="0"/>
              </a:rPr>
              <a:t>translation</a:t>
            </a:r>
            <a:r>
              <a:rPr lang="tr-TR" dirty="0">
                <a:latin typeface="Berlin Sans FB" pitchFamily="34" charset="0"/>
              </a:rPr>
              <a:t>)</a:t>
            </a:r>
          </a:p>
          <a:p>
            <a:r>
              <a:rPr lang="tr-TR" dirty="0">
                <a:latin typeface="Berlin Sans FB" pitchFamily="34" charset="0"/>
              </a:rPr>
              <a:t> 1991 Antalya Golden Orange film festival best screenplay Hidden Face</a:t>
            </a:r>
          </a:p>
          <a:p>
            <a:r>
              <a:rPr lang="tr-TR" dirty="0">
                <a:latin typeface="Berlin Sans FB" pitchFamily="34" charset="0"/>
              </a:rPr>
              <a:t> 2002 Prix du Meilleur Livre Etranger (France) My Name Is Red</a:t>
            </a:r>
          </a:p>
          <a:p>
            <a:r>
              <a:rPr lang="tr-TR" dirty="0">
                <a:latin typeface="Berlin Sans FB" pitchFamily="34" charset="0"/>
              </a:rPr>
              <a:t> 2003 Premio rinzane Cavour (Italy) My Name Is Red</a:t>
            </a:r>
          </a:p>
          <a:p>
            <a:r>
              <a:rPr lang="tr-TR" dirty="0">
                <a:latin typeface="Berlin Sans FB" pitchFamily="34" charset="0"/>
              </a:rPr>
              <a:t> 2003 International Impac-Dublin Literary Award (Ireland)</a:t>
            </a:r>
          </a:p>
          <a:p>
            <a:r>
              <a:rPr lang="tr-TR" dirty="0">
                <a:latin typeface="Berlin Sans FB" pitchFamily="34" charset="0"/>
              </a:rPr>
              <a:t> 2005 Prix Médicis Etranger (France) Snow</a:t>
            </a:r>
          </a:p>
          <a:p>
            <a:r>
              <a:rPr lang="tr-TR" dirty="0">
                <a:latin typeface="Berlin Sans FB" pitchFamily="34" charset="0"/>
              </a:rPr>
              <a:t> 2005 Peace Prize of the German Publishers Association (Germany)</a:t>
            </a:r>
          </a:p>
          <a:p>
            <a:r>
              <a:rPr lang="tr-TR" dirty="0">
                <a:latin typeface="Berlin Sans FB" pitchFamily="34" charset="0"/>
              </a:rPr>
              <a:t> 2005 Richarda Huch Award (Germany)</a:t>
            </a:r>
          </a:p>
          <a:p>
            <a:r>
              <a:rPr lang="tr-TR" dirty="0">
                <a:latin typeface="Berlin Sans FB" pitchFamily="34" charset="0"/>
              </a:rPr>
              <a:t> 2006 Le Prix Méditerranée étranger Prize (France) Profit</a:t>
            </a:r>
          </a:p>
          <a:p>
            <a:r>
              <a:rPr lang="tr-TR" dirty="0">
                <a:latin typeface="Berlin Sans FB" pitchFamily="34" charset="0"/>
              </a:rPr>
              <a:t> 2006 Nobel Prize in Literature</a:t>
            </a:r>
          </a:p>
          <a:p>
            <a:r>
              <a:rPr lang="tr-TR" dirty="0">
                <a:latin typeface="Berlin Sans FB" pitchFamily="34" charset="0"/>
              </a:rPr>
              <a:t> 2008 Ovid Award (Romania)</a:t>
            </a:r>
          </a:p>
          <a:p>
            <a:r>
              <a:rPr lang="tr-TR" dirty="0">
                <a:latin typeface="Berlin Sans FB" pitchFamily="34" charset="0"/>
              </a:rPr>
              <a:t> 2010 Norman Mailer Lifetime Achievement Award (USA)</a:t>
            </a:r>
          </a:p>
          <a:p>
            <a:r>
              <a:rPr lang="tr-TR" dirty="0">
                <a:latin typeface="Berlin Sans FB" pitchFamily="34" charset="0"/>
              </a:rPr>
              <a:t> 2012 Sonning Award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1 Başlık"/>
          <p:cNvSpPr>
            <a:spLocks noGrp="1"/>
          </p:cNvSpPr>
          <p:nvPr>
            <p:ph type="title"/>
          </p:nvPr>
        </p:nvSpPr>
        <p:spPr/>
        <p:txBody>
          <a:bodyPr/>
          <a:lstStyle/>
          <a:p>
            <a:endParaRPr lang="tr-TR"/>
          </a:p>
        </p:txBody>
      </p:sp>
      <p:pic>
        <p:nvPicPr>
          <p:cNvPr id="2097162" name="3 İçerik Yer Tutucusu" descr="kağğıt.jpg"/>
          <p:cNvPicPr>
            <a:picLocks noGrp="1" noChangeAspect="1"/>
          </p:cNvPicPr>
          <p:nvPr>
            <p:ph idx="1"/>
          </p:nvPr>
        </p:nvPicPr>
        <p:blipFill>
          <a:blip r:embed="rId2"/>
          <a:stretch>
            <a:fillRect/>
          </a:stretch>
        </p:blipFill>
        <p:spPr>
          <a:xfrm>
            <a:off x="0" y="0"/>
            <a:ext cx="9144000" cy="6858000"/>
          </a:xfrm>
        </p:spPr>
      </p:pic>
      <p:sp>
        <p:nvSpPr>
          <p:cNvPr id="1048605" name="4 Metin kutusu"/>
          <p:cNvSpPr txBox="1"/>
          <p:nvPr/>
        </p:nvSpPr>
        <p:spPr>
          <a:xfrm>
            <a:off x="0" y="214290"/>
            <a:ext cx="9144000" cy="400110"/>
          </a:xfrm>
          <a:prstGeom prst="rect">
            <a:avLst/>
          </a:prstGeom>
          <a:noFill/>
        </p:spPr>
        <p:txBody>
          <a:bodyPr wrap="square" rtlCol="0">
            <a:spAutoFit/>
          </a:bodyPr>
          <a:lstStyle/>
          <a:p>
            <a:pPr algn="ctr"/>
            <a:r>
              <a:rPr lang="en-US" sz="2000" dirty="0">
                <a:latin typeface="Arial Black" pitchFamily="34" charset="0"/>
              </a:rPr>
              <a:t>SOME OF HIS WORKS</a:t>
            </a:r>
            <a:endParaRPr lang="tr-TR" sz="2000" dirty="0">
              <a:latin typeface="Arial Black" pitchFamily="34" charset="0"/>
            </a:endParaRPr>
          </a:p>
        </p:txBody>
      </p:sp>
      <p:pic>
        <p:nvPicPr>
          <p:cNvPr id="2097163" name="5 Resim" descr="OOOOOORRH.jpg"/>
          <p:cNvPicPr>
            <a:picLocks noChangeAspect="1"/>
          </p:cNvPicPr>
          <p:nvPr/>
        </p:nvPicPr>
        <p:blipFill>
          <a:blip r:embed="rId3" cstate="print"/>
          <a:stretch>
            <a:fillRect/>
          </a:stretch>
        </p:blipFill>
        <p:spPr>
          <a:xfrm>
            <a:off x="500034" y="1283014"/>
            <a:ext cx="3500462" cy="2145986"/>
          </a:xfrm>
          <a:prstGeom prst="rect">
            <a:avLst/>
          </a:prstGeom>
        </p:spPr>
      </p:pic>
      <p:sp>
        <p:nvSpPr>
          <p:cNvPr id="1048606" name="7 Metin kutusu"/>
          <p:cNvSpPr txBox="1"/>
          <p:nvPr/>
        </p:nvSpPr>
        <p:spPr>
          <a:xfrm>
            <a:off x="500034" y="3795375"/>
            <a:ext cx="3500462"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rlin Sans FB"/>
              </a:rPr>
              <a:t>Cevdet Bey and His Sons </a:t>
            </a:r>
            <a:endParaRPr lang="tr-TR" dirty="0">
              <a:latin typeface="Berlin Sans FB"/>
            </a:endParaRPr>
          </a:p>
          <a:p>
            <a:pPr marL="285750" indent="-285750">
              <a:buFont typeface="Arial" panose="020B0604020202020204" pitchFamily="34" charset="0"/>
              <a:buChar char="•"/>
            </a:pPr>
            <a:r>
              <a:rPr lang="en-US" dirty="0">
                <a:latin typeface="Berlin Sans FB"/>
              </a:rPr>
              <a:t>Quiet House </a:t>
            </a:r>
            <a:endParaRPr lang="tr-TR" dirty="0">
              <a:latin typeface="Berlin Sans FB"/>
            </a:endParaRPr>
          </a:p>
          <a:p>
            <a:pPr marL="285750" indent="-285750">
              <a:buFont typeface="Arial" panose="020B0604020202020204" pitchFamily="34" charset="0"/>
              <a:buChar char="•"/>
            </a:pPr>
            <a:r>
              <a:rPr lang="tr-TR" dirty="0">
                <a:latin typeface="Berlin Sans FB"/>
              </a:rPr>
              <a:t>White </a:t>
            </a:r>
            <a:r>
              <a:rPr lang="tr-TR" dirty="0" err="1">
                <a:latin typeface="Berlin Sans FB"/>
              </a:rPr>
              <a:t>Castle</a:t>
            </a:r>
            <a:r>
              <a:rPr lang="tr-TR" dirty="0">
                <a:latin typeface="Berlin Sans FB"/>
              </a:rPr>
              <a:t> </a:t>
            </a:r>
          </a:p>
          <a:p>
            <a:pPr marL="285750" indent="-285750">
              <a:buFont typeface="Arial" panose="020B0604020202020204" pitchFamily="34" charset="0"/>
              <a:buChar char="•"/>
            </a:pPr>
            <a:r>
              <a:rPr lang="tr-TR" dirty="0" err="1">
                <a:latin typeface="Berlin Sans FB"/>
              </a:rPr>
              <a:t>The</a:t>
            </a:r>
            <a:r>
              <a:rPr lang="tr-TR" dirty="0">
                <a:latin typeface="Berlin Sans FB"/>
              </a:rPr>
              <a:t> Black </a:t>
            </a:r>
            <a:r>
              <a:rPr lang="tr-TR" dirty="0" err="1">
                <a:latin typeface="Berlin Sans FB"/>
              </a:rPr>
              <a:t>Book</a:t>
            </a:r>
            <a:r>
              <a:rPr lang="tr-TR" dirty="0">
                <a:latin typeface="Berlin Sans FB"/>
              </a:rPr>
              <a:t> </a:t>
            </a:r>
          </a:p>
          <a:p>
            <a:pPr marL="285750" indent="-285750">
              <a:buFont typeface="Arial" panose="020B0604020202020204" pitchFamily="34" charset="0"/>
              <a:buChar char="•"/>
            </a:pPr>
            <a:r>
              <a:rPr lang="tr-TR" dirty="0">
                <a:latin typeface="Berlin Sans FB"/>
              </a:rPr>
              <a:t>New Life</a:t>
            </a:r>
          </a:p>
          <a:p>
            <a:pPr marL="285750" indent="-285750">
              <a:buFont typeface="Arial" panose="020B0604020202020204" pitchFamily="34" charset="0"/>
              <a:buChar char="•"/>
            </a:pPr>
            <a:r>
              <a:rPr lang="tr-TR" dirty="0">
                <a:latin typeface="Berlin Sans FB"/>
              </a:rPr>
              <a:t>My Name Is </a:t>
            </a:r>
            <a:r>
              <a:rPr lang="tr-TR" dirty="0" err="1">
                <a:latin typeface="Berlin Sans FB"/>
              </a:rPr>
              <a:t>Red</a:t>
            </a:r>
            <a:endParaRPr lang="tr-TR" dirty="0">
              <a:latin typeface="Berlin Sans FB"/>
            </a:endParaRPr>
          </a:p>
        </p:txBody>
      </p:sp>
      <p:sp>
        <p:nvSpPr>
          <p:cNvPr id="1048607" name="8 Metin kutusu"/>
          <p:cNvSpPr txBox="1"/>
          <p:nvPr/>
        </p:nvSpPr>
        <p:spPr>
          <a:xfrm>
            <a:off x="5292080" y="3788400"/>
            <a:ext cx="3463669" cy="1477328"/>
          </a:xfrm>
          <a:prstGeom prst="rect">
            <a:avLst/>
          </a:prstGeom>
          <a:noFill/>
        </p:spPr>
        <p:txBody>
          <a:bodyPr wrap="square" rtlCol="0">
            <a:spAutoFit/>
          </a:bodyPr>
          <a:lstStyle/>
          <a:p>
            <a:pPr marL="285750" indent="-285750">
              <a:buFont typeface="Arial" panose="020B0604020202020204" pitchFamily="34" charset="0"/>
              <a:buChar char="•"/>
            </a:pPr>
            <a:r>
              <a:rPr lang="tr-TR" dirty="0" err="1">
                <a:latin typeface="Berlin Sans FB"/>
              </a:rPr>
              <a:t>Snow</a:t>
            </a:r>
            <a:r>
              <a:rPr lang="tr-TR" dirty="0">
                <a:latin typeface="Berlin Sans FB"/>
              </a:rPr>
              <a:t> </a:t>
            </a:r>
          </a:p>
          <a:p>
            <a:pPr marL="285750" indent="-285750">
              <a:buFont typeface="Arial" panose="020B0604020202020204" pitchFamily="34" charset="0"/>
              <a:buChar char="•"/>
            </a:pPr>
            <a:r>
              <a:rPr lang="tr-TR" dirty="0" err="1">
                <a:latin typeface="Berlin Sans FB"/>
              </a:rPr>
              <a:t>Museum</a:t>
            </a:r>
            <a:r>
              <a:rPr lang="tr-TR" dirty="0">
                <a:latin typeface="Berlin Sans FB"/>
              </a:rPr>
              <a:t> of </a:t>
            </a:r>
            <a:r>
              <a:rPr lang="tr-TR" dirty="0" err="1">
                <a:latin typeface="Berlin Sans FB"/>
              </a:rPr>
              <a:t>Innocence</a:t>
            </a:r>
            <a:endParaRPr lang="tr-TR" dirty="0">
              <a:latin typeface="Berlin Sans FB"/>
            </a:endParaRPr>
          </a:p>
          <a:p>
            <a:pPr marL="285750" indent="-285750">
              <a:buFont typeface="Arial" panose="020B0604020202020204" pitchFamily="34" charset="0"/>
              <a:buChar char="•"/>
            </a:pPr>
            <a:r>
              <a:rPr lang="tr-TR" dirty="0">
                <a:latin typeface="Berlin Sans FB"/>
              </a:rPr>
              <a:t>A </a:t>
            </a:r>
            <a:r>
              <a:rPr lang="tr-TR" dirty="0" err="1">
                <a:latin typeface="Berlin Sans FB"/>
              </a:rPr>
              <a:t>Strangeness</a:t>
            </a:r>
            <a:r>
              <a:rPr lang="tr-TR" dirty="0">
                <a:latin typeface="Berlin Sans FB"/>
              </a:rPr>
              <a:t> </a:t>
            </a:r>
            <a:r>
              <a:rPr lang="tr-TR" dirty="0" err="1">
                <a:latin typeface="Berlin Sans FB"/>
              </a:rPr>
              <a:t>In</a:t>
            </a:r>
            <a:r>
              <a:rPr lang="tr-TR" dirty="0">
                <a:latin typeface="Berlin Sans FB"/>
              </a:rPr>
              <a:t> My </a:t>
            </a:r>
            <a:r>
              <a:rPr lang="tr-TR" dirty="0" err="1">
                <a:latin typeface="Berlin Sans FB"/>
              </a:rPr>
              <a:t>Mind</a:t>
            </a:r>
            <a:r>
              <a:rPr lang="tr-TR" dirty="0">
                <a:latin typeface="Berlin Sans FB"/>
              </a:rPr>
              <a:t> </a:t>
            </a:r>
          </a:p>
          <a:p>
            <a:pPr marL="285750" indent="-285750">
              <a:buFont typeface="Arial" panose="020B0604020202020204" pitchFamily="34" charset="0"/>
              <a:buChar char="•"/>
            </a:pPr>
            <a:r>
              <a:rPr lang="tr-TR" dirty="0">
                <a:latin typeface="Berlin Sans FB"/>
              </a:rPr>
              <a:t>Black Book 25 Years </a:t>
            </a:r>
            <a:r>
              <a:rPr lang="tr-TR" dirty="0" err="1">
                <a:latin typeface="Berlin Sans FB"/>
              </a:rPr>
              <a:t>Old</a:t>
            </a:r>
            <a:r>
              <a:rPr lang="tr-TR" dirty="0">
                <a:latin typeface="Berlin Sans FB"/>
              </a:rPr>
              <a:t> </a:t>
            </a:r>
          </a:p>
          <a:p>
            <a:pPr marL="285750" indent="-285750">
              <a:buFont typeface="Arial" panose="020B0604020202020204" pitchFamily="34" charset="0"/>
              <a:buChar char="•"/>
            </a:pPr>
            <a:r>
              <a:rPr lang="tr-TR" dirty="0" err="1">
                <a:latin typeface="Berlin Sans FB"/>
              </a:rPr>
              <a:t>Red</a:t>
            </a:r>
            <a:r>
              <a:rPr lang="tr-TR" dirty="0">
                <a:latin typeface="Berlin Sans FB"/>
              </a:rPr>
              <a:t> </a:t>
            </a:r>
            <a:r>
              <a:rPr lang="tr-TR" dirty="0" err="1">
                <a:latin typeface="Berlin Sans FB"/>
              </a:rPr>
              <a:t>Haired</a:t>
            </a:r>
            <a:r>
              <a:rPr lang="tr-TR" dirty="0">
                <a:latin typeface="Berlin Sans FB"/>
              </a:rPr>
              <a:t> </a:t>
            </a:r>
            <a:r>
              <a:rPr lang="tr-TR" dirty="0" err="1">
                <a:latin typeface="Berlin Sans FB"/>
              </a:rPr>
              <a:t>Woman</a:t>
            </a:r>
            <a:endParaRPr lang="tr-TR" dirty="0">
              <a:latin typeface="Berlin Sans FB"/>
            </a:endParaRPr>
          </a:p>
        </p:txBody>
      </p:sp>
      <p:pic>
        <p:nvPicPr>
          <p:cNvPr id="9" name="Picture 2" descr="Orhan Pamuk: 'Bozacı kahramanımın ruh hali değil, hayatı tuh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268760"/>
            <a:ext cx="3173115"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3 İçerik Yer Tutucusu" descr="kağğıt.jpg"/>
          <p:cNvPicPr>
            <a:picLocks noGrp="1" noChangeAspect="1"/>
          </p:cNvPicPr>
          <p:nvPr>
            <p:ph idx="1"/>
          </p:nvPr>
        </p:nvPicPr>
        <p:blipFill>
          <a:blip r:embed="rId2"/>
          <a:stretch>
            <a:fillRect/>
          </a:stretch>
        </p:blipFill>
        <p:spPr>
          <a:xfrm>
            <a:off x="0" y="0"/>
            <a:ext cx="9143999" cy="6858000"/>
          </a:xfrm>
        </p:spPr>
      </p:pic>
      <p:pic>
        <p:nvPicPr>
          <p:cNvPr id="2097166" name="4 Resim" descr="Cevdet_Bey_ve_Oğulları_kapak.jpg"/>
          <p:cNvPicPr>
            <a:picLocks noChangeAspect="1"/>
          </p:cNvPicPr>
          <p:nvPr/>
        </p:nvPicPr>
        <p:blipFill>
          <a:blip r:embed="rId3"/>
          <a:stretch>
            <a:fillRect/>
          </a:stretch>
        </p:blipFill>
        <p:spPr>
          <a:xfrm>
            <a:off x="357159" y="285729"/>
            <a:ext cx="2857520" cy="4286280"/>
          </a:xfrm>
          <a:prstGeom prst="rect">
            <a:avLst/>
          </a:prstGeom>
        </p:spPr>
      </p:pic>
      <p:sp>
        <p:nvSpPr>
          <p:cNvPr id="1048608" name="5 Metin kutusu"/>
          <p:cNvSpPr txBox="1"/>
          <p:nvPr/>
        </p:nvSpPr>
        <p:spPr>
          <a:xfrm>
            <a:off x="1115616" y="4643446"/>
            <a:ext cx="1813310" cy="461665"/>
          </a:xfrm>
          <a:prstGeom prst="rect">
            <a:avLst/>
          </a:prstGeom>
          <a:noFill/>
        </p:spPr>
        <p:txBody>
          <a:bodyPr wrap="square" rtlCol="0">
            <a:spAutoFit/>
          </a:bodyPr>
          <a:lstStyle/>
          <a:p>
            <a:r>
              <a:rPr lang="tr-TR" sz="2400" dirty="0">
                <a:latin typeface="Bauhaus 93" pitchFamily="82" charset="0"/>
              </a:rPr>
              <a:t>1979</a:t>
            </a:r>
          </a:p>
        </p:txBody>
      </p:sp>
      <p:sp>
        <p:nvSpPr>
          <p:cNvPr id="1048609" name="7 Metin kutusu"/>
          <p:cNvSpPr txBox="1"/>
          <p:nvPr/>
        </p:nvSpPr>
        <p:spPr>
          <a:xfrm>
            <a:off x="3714744" y="1000108"/>
            <a:ext cx="5000660" cy="4663439"/>
          </a:xfrm>
          <a:prstGeom prst="rect">
            <a:avLst/>
          </a:prstGeom>
          <a:noFill/>
        </p:spPr>
        <p:txBody>
          <a:bodyPr wrap="square" rtlCol="0">
            <a:spAutoFit/>
          </a:bodyPr>
          <a:lstStyle/>
          <a:p>
            <a:r>
              <a:rPr lang="tr-TR" sz="2000" dirty="0"/>
              <a:t>Orhan Pamuk started writing in 1974.  In 1979, he shared the first prize with Mehmet Eroğlu in the Milliyet Novel Competition, which he participated in with his first novel "Darkness and Light".  This novel was published in 1982 as Cevdet Bey and His Sons.  In 1983, he was awarded the Orhan Kemal Novel Award with this book.</a:t>
            </a:r>
          </a:p>
          <a:p>
            <a:r>
              <a:rPr lang="tr-TR" sz="2000" dirty="0"/>
              <a:t> Cevdet Bey and His Sons is Orhan Pamuk's first novel, published in 1982, in which the life of a merchant family from 1905 to 1970 and the social, economic and cultural history of the Republic of Turkey are told around this story.</a:t>
            </a:r>
          </a:p>
        </p:txBody>
      </p:sp>
      <p:sp>
        <p:nvSpPr>
          <p:cNvPr id="1048610" name="8 Metin kutusu"/>
          <p:cNvSpPr txBox="1"/>
          <p:nvPr/>
        </p:nvSpPr>
        <p:spPr>
          <a:xfrm>
            <a:off x="4644008" y="476672"/>
            <a:ext cx="3143272" cy="430887"/>
          </a:xfrm>
          <a:prstGeom prst="rect">
            <a:avLst/>
          </a:prstGeom>
          <a:noFill/>
        </p:spPr>
        <p:txBody>
          <a:bodyPr wrap="square" rtlCol="0">
            <a:spAutoFit/>
          </a:bodyPr>
          <a:lstStyle/>
          <a:p>
            <a:pPr algn="ctr"/>
            <a:r>
              <a:rPr lang="en-US" sz="2200" dirty="0">
                <a:latin typeface="Arial Black" pitchFamily="34" charset="0"/>
              </a:rPr>
              <a:t>F</a:t>
            </a:r>
            <a:r>
              <a:rPr lang="en-US" altLang="en-US" sz="2200" dirty="0">
                <a:latin typeface="Arial Black" pitchFamily="34" charset="0"/>
              </a:rPr>
              <a:t>IRST NOVEL</a:t>
            </a:r>
            <a:endParaRPr lang="tr-TR" sz="2200" dirty="0">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3 Resim" descr="kağğıt.jpg"/>
          <p:cNvPicPr>
            <a:picLocks noChangeAspect="1"/>
          </p:cNvPicPr>
          <p:nvPr/>
        </p:nvPicPr>
        <p:blipFill>
          <a:blip r:embed="rId2"/>
          <a:stretch>
            <a:fillRect/>
          </a:stretch>
        </p:blipFill>
        <p:spPr>
          <a:xfrm>
            <a:off x="0" y="9312"/>
            <a:ext cx="9144000" cy="6858000"/>
          </a:xfrm>
          <a:prstGeom prst="rect">
            <a:avLst/>
          </a:prstGeom>
        </p:spPr>
      </p:pic>
      <p:sp>
        <p:nvSpPr>
          <p:cNvPr id="1048611" name="6 Metin kutusu"/>
          <p:cNvSpPr txBox="1"/>
          <p:nvPr/>
        </p:nvSpPr>
        <p:spPr>
          <a:xfrm>
            <a:off x="4121120" y="513254"/>
            <a:ext cx="5004048" cy="430887"/>
          </a:xfrm>
          <a:prstGeom prst="rect">
            <a:avLst/>
          </a:prstGeom>
          <a:noFill/>
        </p:spPr>
        <p:txBody>
          <a:bodyPr wrap="square" rtlCol="0">
            <a:spAutoFit/>
          </a:bodyPr>
          <a:lstStyle/>
          <a:p>
            <a:pPr algn="ctr"/>
            <a:r>
              <a:rPr lang="tr-TR" sz="2200" b="1" dirty="0"/>
              <a:t>Beyaz Kale (White </a:t>
            </a:r>
            <a:r>
              <a:rPr lang="tr-TR" sz="2200" b="1" dirty="0" err="1"/>
              <a:t>Castle</a:t>
            </a:r>
            <a:r>
              <a:rPr lang="tr-TR" sz="2200" b="1" dirty="0"/>
              <a:t>)</a:t>
            </a:r>
          </a:p>
        </p:txBody>
      </p:sp>
      <p:sp>
        <p:nvSpPr>
          <p:cNvPr id="1048613" name="8 Metin kutusu"/>
          <p:cNvSpPr txBox="1"/>
          <p:nvPr/>
        </p:nvSpPr>
        <p:spPr>
          <a:xfrm>
            <a:off x="4481160" y="1124744"/>
            <a:ext cx="4283968"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events of this story take </a:t>
            </a:r>
            <a:r>
              <a:rPr lang="tr-TR" sz="2000" dirty="0"/>
              <a:t> </a:t>
            </a:r>
          </a:p>
          <a:p>
            <a:r>
              <a:rPr lang="en-US" sz="2000" dirty="0"/>
              <a:t>place in 17th century Istanbul. </a:t>
            </a:r>
            <a:r>
              <a:rPr lang="tr-TR" sz="2000" dirty="0"/>
              <a:t>   </a:t>
            </a:r>
          </a:p>
          <a:p>
            <a:r>
              <a:rPr lang="en-US" sz="2000" dirty="0"/>
              <a:t>The story is about a young </a:t>
            </a:r>
            <a:r>
              <a:rPr lang="tr-TR" sz="2000" dirty="0"/>
              <a:t>                                                    </a:t>
            </a:r>
            <a:r>
              <a:rPr lang="en-US" sz="2000" dirty="0"/>
              <a:t>Italian scholar sailing from</a:t>
            </a:r>
            <a:r>
              <a:rPr lang="tr-TR" sz="2000" dirty="0"/>
              <a:t> </a:t>
            </a:r>
            <a:r>
              <a:rPr lang="en-US" sz="2000" dirty="0"/>
              <a:t>Venice to Naples who is taken</a:t>
            </a:r>
            <a:r>
              <a:rPr lang="tr-TR" sz="2000" dirty="0"/>
              <a:t> </a:t>
            </a:r>
            <a:r>
              <a:rPr lang="en-US" sz="2000" dirty="0"/>
              <a:t>prisoner by the Ottoman Empire. Soon after, he becomes the slave of a scholar known as Hoja, a man who is about his own age, and with whom he shares a strong physical resemblance. </a:t>
            </a:r>
          </a:p>
        </p:txBody>
      </p:sp>
      <p:pic>
        <p:nvPicPr>
          <p:cNvPr id="8" name="4 Resim" descr="beyaz%20kale[1].jpg"/>
          <p:cNvPicPr>
            <a:picLocks noChangeAspect="1"/>
          </p:cNvPicPr>
          <p:nvPr/>
        </p:nvPicPr>
        <p:blipFill>
          <a:blip r:embed="rId3" cstate="print"/>
          <a:stretch>
            <a:fillRect/>
          </a:stretch>
        </p:blipFill>
        <p:spPr>
          <a:xfrm>
            <a:off x="369987" y="519118"/>
            <a:ext cx="3669362" cy="54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kağğıt.jpg"/>
          <p:cNvPicPr>
            <a:picLocks noChangeAspect="1"/>
          </p:cNvPicPr>
          <p:nvPr/>
        </p:nvPicPr>
        <p:blipFill>
          <a:blip r:embed="rId2"/>
          <a:stretch>
            <a:fillRect/>
          </a:stretch>
        </p:blipFill>
        <p:spPr>
          <a:xfrm>
            <a:off x="0" y="-8344"/>
            <a:ext cx="9144000" cy="6858000"/>
          </a:xfrm>
          <a:prstGeom prst="rect">
            <a:avLst/>
          </a:prstGeom>
        </p:spPr>
      </p:pic>
      <p:sp>
        <p:nvSpPr>
          <p:cNvPr id="6" name="Metin kutusu 5"/>
          <p:cNvSpPr txBox="1"/>
          <p:nvPr/>
        </p:nvSpPr>
        <p:spPr>
          <a:xfrm>
            <a:off x="4218096" y="836712"/>
            <a:ext cx="4628966" cy="4985980"/>
          </a:xfrm>
          <a:prstGeom prst="rect">
            <a:avLst/>
          </a:prstGeom>
          <a:noFill/>
        </p:spPr>
        <p:txBody>
          <a:bodyPr wrap="square" rtlCol="0">
            <a:spAutoFit/>
          </a:bodyPr>
          <a:lstStyle/>
          <a:p>
            <a:pPr marL="285750" indent="-285750">
              <a:buFont typeface="Arial" panose="020B0604020202020204" pitchFamily="34" charset="0"/>
              <a:buChar char="•"/>
            </a:pPr>
            <a:r>
              <a:rPr lang="en-US" sz="2000" dirty="0"/>
              <a:t>Hoja reports to the Pasha, who asks him many questions about science and the world. Gradually Hoja and the narrator are introduced to the Sultan, for whom they eventually design an enormous iron weapon.</a:t>
            </a:r>
          </a:p>
          <a:p>
            <a:pPr marL="342900" indent="-342900">
              <a:buFont typeface="Arial" panose="020B0604020202020204" pitchFamily="34" charset="0"/>
              <a:buChar char="•"/>
            </a:pPr>
            <a:endParaRPr lang="tr-TR" sz="2000" dirty="0"/>
          </a:p>
          <a:p>
            <a:pPr marL="342900" indent="-342900">
              <a:buFont typeface="Arial" panose="020B0604020202020204" pitchFamily="34" charset="0"/>
              <a:buChar char="•"/>
            </a:pPr>
            <a:r>
              <a:rPr lang="en-US" sz="2000" dirty="0"/>
              <a:t>The slave is told to instruct the master in Western science and technology, from medicine to astronomy. But Hoja wonders why he and his slave are the persons they are and whether given knowledge of each other's most intimate secrets, they could actually exchange identities</a:t>
            </a:r>
          </a:p>
          <a:p>
            <a:endParaRPr lang="tr-TR" dirty="0"/>
          </a:p>
        </p:txBody>
      </p:sp>
      <p:pic>
        <p:nvPicPr>
          <p:cNvPr id="7" name="3 Resim" descr="14957[1].jpg"/>
          <p:cNvPicPr>
            <a:picLocks noChangeAspect="1"/>
          </p:cNvPicPr>
          <p:nvPr/>
        </p:nvPicPr>
        <p:blipFill>
          <a:blip r:embed="rId3" cstate="print"/>
          <a:stretch>
            <a:fillRect/>
          </a:stretch>
        </p:blipFill>
        <p:spPr>
          <a:xfrm>
            <a:off x="274229" y="836712"/>
            <a:ext cx="3669638" cy="4421728"/>
          </a:xfrm>
          <a:prstGeom prst="rect">
            <a:avLst/>
          </a:prstGeom>
        </p:spPr>
      </p:pic>
    </p:spTree>
    <p:extLst>
      <p:ext uri="{BB962C8B-B14F-4D97-AF65-F5344CB8AC3E}">
        <p14:creationId xmlns:p14="http://schemas.microsoft.com/office/powerpoint/2010/main" val="20208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1 Başlık"/>
          <p:cNvSpPr>
            <a:spLocks noGrp="1"/>
          </p:cNvSpPr>
          <p:nvPr>
            <p:ph type="title"/>
          </p:nvPr>
        </p:nvSpPr>
        <p:spPr/>
        <p:txBody>
          <a:bodyPr/>
          <a:lstStyle/>
          <a:p>
            <a:endParaRPr lang="tr-TR"/>
          </a:p>
        </p:txBody>
      </p:sp>
      <p:pic>
        <p:nvPicPr>
          <p:cNvPr id="2097169" name="3 İçerik Yer Tutucusu" descr="kağğıt.jpg"/>
          <p:cNvPicPr>
            <a:picLocks noGrp="1" noChangeAspect="1"/>
          </p:cNvPicPr>
          <p:nvPr>
            <p:ph idx="1"/>
          </p:nvPr>
        </p:nvPicPr>
        <p:blipFill>
          <a:blip r:embed="rId2"/>
          <a:stretch>
            <a:fillRect/>
          </a:stretch>
        </p:blipFill>
        <p:spPr>
          <a:xfrm>
            <a:off x="1" y="0"/>
            <a:ext cx="9143999" cy="6858000"/>
          </a:xfrm>
        </p:spPr>
      </p:pic>
      <p:sp>
        <p:nvSpPr>
          <p:cNvPr id="1048616" name="4 Metin kutusu"/>
          <p:cNvSpPr txBox="1"/>
          <p:nvPr/>
        </p:nvSpPr>
        <p:spPr>
          <a:xfrm>
            <a:off x="1151619" y="1783955"/>
            <a:ext cx="6840760" cy="1323439"/>
          </a:xfrm>
          <a:prstGeom prst="rect">
            <a:avLst/>
          </a:prstGeom>
          <a:noFill/>
        </p:spPr>
        <p:txBody>
          <a:bodyPr wrap="square" rtlCol="0">
            <a:spAutoFit/>
          </a:bodyPr>
          <a:lstStyle/>
          <a:p>
            <a:pPr algn="ctr"/>
            <a:r>
              <a:rPr lang="en-US" sz="4000" dirty="0">
                <a:latin typeface="Hobo Std" panose="020B0803040709020204" pitchFamily="34" charset="0"/>
              </a:rPr>
              <a:t>THANKS FOR </a:t>
            </a:r>
            <a:endParaRPr lang="tr-TR" sz="4000" dirty="0">
              <a:latin typeface="Hobo Std" panose="020B0803040709020204" pitchFamily="34" charset="0"/>
            </a:endParaRPr>
          </a:p>
          <a:p>
            <a:pPr algn="ctr"/>
            <a:r>
              <a:rPr lang="en-US" sz="4000" dirty="0">
                <a:latin typeface="Hobo Std" panose="020B0803040709020204" pitchFamily="34" charset="0"/>
              </a:rPr>
              <a:t>L</a:t>
            </a:r>
            <a:r>
              <a:rPr lang="en-US" altLang="en-US" sz="4000" dirty="0">
                <a:latin typeface="Hobo Std" panose="020B0803040709020204" pitchFamily="34" charset="0"/>
              </a:rPr>
              <a:t>ISTENING </a:t>
            </a:r>
            <a:endParaRPr lang="tr-TR" sz="4000" dirty="0">
              <a:latin typeface="Hobo Std" panose="020B0803040709020204" pitchFamily="34" charset="0"/>
            </a:endParaRPr>
          </a:p>
        </p:txBody>
      </p:sp>
      <p:sp>
        <p:nvSpPr>
          <p:cNvPr id="2" name="Metin kutusu 1"/>
          <p:cNvSpPr txBox="1"/>
          <p:nvPr/>
        </p:nvSpPr>
        <p:spPr>
          <a:xfrm>
            <a:off x="5582880" y="5320372"/>
            <a:ext cx="5040560" cy="523220"/>
          </a:xfrm>
          <a:prstGeom prst="rect">
            <a:avLst/>
          </a:prstGeom>
          <a:noFill/>
        </p:spPr>
        <p:txBody>
          <a:bodyPr wrap="square" rtlCol="0">
            <a:spAutoFit/>
          </a:bodyPr>
          <a:lstStyle/>
          <a:p>
            <a:r>
              <a:rPr lang="tr-TR" sz="2800" b="1" dirty="0"/>
              <a:t>Kerem Can Karadağ</a:t>
            </a:r>
          </a:p>
        </p:txBody>
      </p:sp>
      <p:sp>
        <p:nvSpPr>
          <p:cNvPr id="3" name="Metin kutusu 2"/>
          <p:cNvSpPr txBox="1"/>
          <p:nvPr/>
        </p:nvSpPr>
        <p:spPr>
          <a:xfrm>
            <a:off x="5580112" y="5827576"/>
            <a:ext cx="2952328" cy="523220"/>
          </a:xfrm>
          <a:prstGeom prst="rect">
            <a:avLst/>
          </a:prstGeom>
          <a:noFill/>
        </p:spPr>
        <p:txBody>
          <a:bodyPr wrap="square" rtlCol="0">
            <a:spAutoFit/>
          </a:bodyPr>
          <a:lstStyle/>
          <a:p>
            <a:r>
              <a:rPr lang="tr-TR" sz="2800" b="1" dirty="0"/>
              <a:t>Utku Batu Kurt</a:t>
            </a:r>
          </a:p>
        </p:txBody>
      </p:sp>
      <p:sp>
        <p:nvSpPr>
          <p:cNvPr id="4" name="Metin kutusu 3"/>
          <p:cNvSpPr txBox="1"/>
          <p:nvPr/>
        </p:nvSpPr>
        <p:spPr>
          <a:xfrm>
            <a:off x="5580112" y="4797152"/>
            <a:ext cx="2890664" cy="523220"/>
          </a:xfrm>
          <a:prstGeom prst="rect">
            <a:avLst/>
          </a:prstGeom>
          <a:noFill/>
        </p:spPr>
        <p:txBody>
          <a:bodyPr wrap="square" rtlCol="0">
            <a:spAutoFit/>
          </a:bodyPr>
          <a:lstStyle/>
          <a:p>
            <a:r>
              <a:rPr lang="tr-TR" sz="2800" b="1" i="1" dirty="0"/>
              <a:t>Prepared by :</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1193</Words>
  <Application>Microsoft Office PowerPoint</Application>
  <PresentationFormat>Ekran Gösterisi (4:3)</PresentationFormat>
  <Paragraphs>56</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CK</dc:creator>
  <cp:lastModifiedBy>Bilinmeyen Kullanıcı</cp:lastModifiedBy>
  <cp:revision>15</cp:revision>
  <dcterms:created xsi:type="dcterms:W3CDTF">2021-12-08T23:52:11Z</dcterms:created>
  <dcterms:modified xsi:type="dcterms:W3CDTF">2022-05-20T06:57:54Z</dcterms:modified>
</cp:coreProperties>
</file>