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handoutMasterIdLst>
    <p:handoutMasterId r:id="rId20"/>
  </p:handoutMasterIdLst>
  <p:sldIdLst>
    <p:sldId id="257" r:id="rId3"/>
    <p:sldId id="256" r:id="rId4"/>
    <p:sldId id="260" r:id="rId5"/>
    <p:sldId id="258" r:id="rId6"/>
    <p:sldId id="261" r:id="rId7"/>
    <p:sldId id="262" r:id="rId8"/>
    <p:sldId id="263" r:id="rId9"/>
    <p:sldId id="264" r:id="rId10"/>
    <p:sldId id="265" r:id="rId11"/>
    <p:sldId id="266" r:id="rId12"/>
    <p:sldId id="275" r:id="rId13"/>
    <p:sldId id="272" r:id="rId14"/>
    <p:sldId id="273" r:id="rId15"/>
    <p:sldId id="274" r:id="rId16"/>
    <p:sldId id="259" r:id="rId17"/>
    <p:sldId id="277" r:id="rId1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732A2696-23F7-4EA7-B2D7-1DCB24F448EF}">
          <p14:sldIdLst>
            <p14:sldId id="257"/>
            <p14:sldId id="256"/>
            <p14:sldId id="260"/>
            <p14:sldId id="258"/>
            <p14:sldId id="261"/>
            <p14:sldId id="262"/>
            <p14:sldId id="263"/>
            <p14:sldId id="264"/>
            <p14:sldId id="265"/>
            <p14:sldId id="266"/>
            <p14:sldId id="275"/>
            <p14:sldId id="272"/>
            <p14:sldId id="273"/>
            <p14:sldId id="274"/>
            <p14:sldId id="259"/>
            <p14:sldId id="2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0F0F"/>
    <a:srgbClr val="421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99339-2BB3-7F47-B5E8-2334B5095263}" v="15" dt="2022-11-04T00:15:43.787"/>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sombor Joó" userId="54bf0527ae7d0f57" providerId="LiveId" clId="{07E99339-2BB3-7F47-B5E8-2334B5095263}"/>
    <pc:docChg chg="modSld">
      <pc:chgData name="Zsombor Joó" userId="54bf0527ae7d0f57" providerId="LiveId" clId="{07E99339-2BB3-7F47-B5E8-2334B5095263}" dt="2022-11-04T00:15:43.787" v="14" actId="14100"/>
      <pc:docMkLst>
        <pc:docMk/>
      </pc:docMkLst>
      <pc:sldChg chg="modSp">
        <pc:chgData name="Zsombor Joó" userId="54bf0527ae7d0f57" providerId="LiveId" clId="{07E99339-2BB3-7F47-B5E8-2334B5095263}" dt="2022-11-04T00:14:45.123" v="5" actId="20577"/>
        <pc:sldMkLst>
          <pc:docMk/>
          <pc:sldMk cId="2955012881" sldId="257"/>
        </pc:sldMkLst>
        <pc:spChg chg="mod">
          <ac:chgData name="Zsombor Joó" userId="54bf0527ae7d0f57" providerId="LiveId" clId="{07E99339-2BB3-7F47-B5E8-2334B5095263}" dt="2022-11-04T00:14:45.123" v="5" actId="20577"/>
          <ac:spMkLst>
            <pc:docMk/>
            <pc:sldMk cId="2955012881" sldId="257"/>
            <ac:spMk id="7" creationId="{2359E9C3-6F73-656E-EBA8-584B2171956C}"/>
          </ac:spMkLst>
        </pc:spChg>
      </pc:sldChg>
      <pc:sldChg chg="modSp">
        <pc:chgData name="Zsombor Joó" userId="54bf0527ae7d0f57" providerId="LiveId" clId="{07E99339-2BB3-7F47-B5E8-2334B5095263}" dt="2022-11-04T00:15:43.787" v="14" actId="14100"/>
        <pc:sldMkLst>
          <pc:docMk/>
          <pc:sldMk cId="829999320" sldId="275"/>
        </pc:sldMkLst>
        <pc:spChg chg="mod">
          <ac:chgData name="Zsombor Joó" userId="54bf0527ae7d0f57" providerId="LiveId" clId="{07E99339-2BB3-7F47-B5E8-2334B5095263}" dt="2022-11-04T00:15:43.787" v="14" actId="14100"/>
          <ac:spMkLst>
            <pc:docMk/>
            <pc:sldMk cId="829999320" sldId="275"/>
            <ac:spMk id="6" creationId="{A8722231-8D32-17E2-1DBF-98B41B7F4244}"/>
          </ac:spMkLst>
        </pc:spChg>
      </pc:sldChg>
    </pc:docChg>
  </pc:docChgLst>
  <pc:docChgLst>
    <pc:chgData name="Zsombor Joó" userId="54bf0527ae7d0f57" providerId="LiveId" clId="{BF2F0B1A-9303-9447-A455-8123556B5C11}"/>
    <pc:docChg chg="undo custSel addSld delSld modSld sldOrd modSection">
      <pc:chgData name="Zsombor Joó" userId="54bf0527ae7d0f57" providerId="LiveId" clId="{BF2F0B1A-9303-9447-A455-8123556B5C11}" dt="2022-10-26T19:16:35.902" v="154" actId="20577"/>
      <pc:docMkLst>
        <pc:docMk/>
      </pc:docMkLst>
      <pc:sldChg chg="addSp modSp">
        <pc:chgData name="Zsombor Joó" userId="54bf0527ae7d0f57" providerId="LiveId" clId="{BF2F0B1A-9303-9447-A455-8123556B5C11}" dt="2022-10-26T16:45:47.486" v="23" actId="1076"/>
        <pc:sldMkLst>
          <pc:docMk/>
          <pc:sldMk cId="2955012881" sldId="257"/>
        </pc:sldMkLst>
        <pc:spChg chg="add mod">
          <ac:chgData name="Zsombor Joó" userId="54bf0527ae7d0f57" providerId="LiveId" clId="{BF2F0B1A-9303-9447-A455-8123556B5C11}" dt="2022-10-26T16:45:47.486" v="23" actId="1076"/>
          <ac:spMkLst>
            <pc:docMk/>
            <pc:sldMk cId="2955012881" sldId="257"/>
            <ac:spMk id="5" creationId="{203500A2-56D7-99A8-103A-F7D506A9199A}"/>
          </ac:spMkLst>
        </pc:spChg>
      </pc:sldChg>
      <pc:sldChg chg="addSp delSp">
        <pc:chgData name="Zsombor Joó" userId="54bf0527ae7d0f57" providerId="LiveId" clId="{BF2F0B1A-9303-9447-A455-8123556B5C11}" dt="2022-10-26T16:47:38.900" v="32" actId="22"/>
        <pc:sldMkLst>
          <pc:docMk/>
          <pc:sldMk cId="309529138" sldId="259"/>
        </pc:sldMkLst>
        <pc:picChg chg="add del">
          <ac:chgData name="Zsombor Joó" userId="54bf0527ae7d0f57" providerId="LiveId" clId="{BF2F0B1A-9303-9447-A455-8123556B5C11}" dt="2022-10-26T16:47:38.900" v="32" actId="22"/>
          <ac:picMkLst>
            <pc:docMk/>
            <pc:sldMk cId="309529138" sldId="259"/>
            <ac:picMk id="8" creationId="{B6A6A351-117E-A4A5-6712-25FC48A4FB71}"/>
          </ac:picMkLst>
        </pc:picChg>
      </pc:sldChg>
      <pc:sldChg chg="new ord">
        <pc:chgData name="Zsombor Joó" userId="54bf0527ae7d0f57" providerId="LiveId" clId="{BF2F0B1A-9303-9447-A455-8123556B5C11}" dt="2022-10-17T21:11:46.723" v="1" actId="1076"/>
        <pc:sldMkLst>
          <pc:docMk/>
          <pc:sldMk cId="2812899842" sldId="267"/>
        </pc:sldMkLst>
      </pc:sldChg>
      <pc:sldChg chg="ord">
        <pc:chgData name="Zsombor Joó" userId="54bf0527ae7d0f57" providerId="LiveId" clId="{BF2F0B1A-9303-9447-A455-8123556B5C11}" dt="2022-10-26T16:47:20.043" v="30" actId="1076"/>
        <pc:sldMkLst>
          <pc:docMk/>
          <pc:sldMk cId="1222373449" sldId="272"/>
        </pc:sldMkLst>
      </pc:sldChg>
      <pc:sldChg chg="addSp delSp modSp new del ord">
        <pc:chgData name="Zsombor Joó" userId="54bf0527ae7d0f57" providerId="LiveId" clId="{BF2F0B1A-9303-9447-A455-8123556B5C11}" dt="2022-10-26T16:48:54.113" v="34" actId="21"/>
        <pc:sldMkLst>
          <pc:docMk/>
          <pc:sldMk cId="2086578549" sldId="276"/>
        </pc:sldMkLst>
        <pc:spChg chg="add del">
          <ac:chgData name="Zsombor Joó" userId="54bf0527ae7d0f57" providerId="LiveId" clId="{BF2F0B1A-9303-9447-A455-8123556B5C11}" dt="2022-10-26T16:46:54.795" v="27" actId="3680"/>
          <ac:spMkLst>
            <pc:docMk/>
            <pc:sldMk cId="2086578549" sldId="276"/>
            <ac:spMk id="3" creationId="{9885DBC2-9CCA-5AE5-8136-0A13D36161CE}"/>
          </ac:spMkLst>
        </pc:spChg>
        <pc:graphicFrameChg chg="add del mod ord modGraphic">
          <ac:chgData name="Zsombor Joó" userId="54bf0527ae7d0f57" providerId="LiveId" clId="{BF2F0B1A-9303-9447-A455-8123556B5C11}" dt="2022-10-26T16:46:54.795" v="27" actId="3680"/>
          <ac:graphicFrameMkLst>
            <pc:docMk/>
            <pc:sldMk cId="2086578549" sldId="276"/>
            <ac:graphicFrameMk id="4" creationId="{5EEF8E14-2C5E-BF0C-C234-CEDDB629CC8C}"/>
          </ac:graphicFrameMkLst>
        </pc:graphicFrameChg>
      </pc:sldChg>
      <pc:sldChg chg="addSp delSp modSp add addAnim delAnim">
        <pc:chgData name="Zsombor Joó" userId="54bf0527ae7d0f57" providerId="LiveId" clId="{BF2F0B1A-9303-9447-A455-8123556B5C11}" dt="2022-10-26T19:16:35.902" v="154" actId="20577"/>
        <pc:sldMkLst>
          <pc:docMk/>
          <pc:sldMk cId="3484978659" sldId="277"/>
        </pc:sldMkLst>
        <pc:spChg chg="add del mod">
          <ac:chgData name="Zsombor Joó" userId="54bf0527ae7d0f57" providerId="LiveId" clId="{BF2F0B1A-9303-9447-A455-8123556B5C11}" dt="2022-10-26T16:50:43.685" v="48" actId="21"/>
          <ac:spMkLst>
            <pc:docMk/>
            <pc:sldMk cId="3484978659" sldId="277"/>
            <ac:spMk id="2" creationId="{95D7EE03-1273-E320-6738-23E86CC8DC30}"/>
          </ac:spMkLst>
        </pc:spChg>
        <pc:spChg chg="add del mod">
          <ac:chgData name="Zsombor Joó" userId="54bf0527ae7d0f57" providerId="LiveId" clId="{BF2F0B1A-9303-9447-A455-8123556B5C11}" dt="2022-10-26T19:16:35.902" v="154" actId="20577"/>
          <ac:spMkLst>
            <pc:docMk/>
            <pc:sldMk cId="3484978659" sldId="277"/>
            <ac:spMk id="6" creationId="{64962251-7E86-6CEB-05B1-C9BADFB4B00E}"/>
          </ac:spMkLst>
        </pc:spChg>
        <pc:spChg chg="del">
          <ac:chgData name="Zsombor Joó" userId="54bf0527ae7d0f57" providerId="LiveId" clId="{BF2F0B1A-9303-9447-A455-8123556B5C11}" dt="2022-10-26T16:50:26.267" v="43" actId="21"/>
          <ac:spMkLst>
            <pc:docMk/>
            <pc:sldMk cId="3484978659" sldId="277"/>
            <ac:spMk id="7" creationId="{60153056-4522-EA3F-1953-73A4C2CAF08C}"/>
          </ac:spMkLst>
        </pc:spChg>
        <pc:spChg chg="add mod">
          <ac:chgData name="Zsombor Joó" userId="54bf0527ae7d0f57" providerId="LiveId" clId="{BF2F0B1A-9303-9447-A455-8123556B5C11}" dt="2022-10-26T17:06:23.024" v="153" actId="1576"/>
          <ac:spMkLst>
            <pc:docMk/>
            <pc:sldMk cId="3484978659" sldId="277"/>
            <ac:spMk id="9" creationId="{765BF21C-3AB4-EE6F-8705-DF441919C345}"/>
          </ac:spMkLst>
        </pc:spChg>
        <pc:picChg chg="add del mod">
          <ac:chgData name="Zsombor Joó" userId="54bf0527ae7d0f57" providerId="LiveId" clId="{BF2F0B1A-9303-9447-A455-8123556B5C11}" dt="2022-10-26T16:57:52.593" v="96" actId="21"/>
          <ac:picMkLst>
            <pc:docMk/>
            <pc:sldMk cId="3484978659" sldId="277"/>
            <ac:picMk id="3" creationId="{62571259-6697-D396-0C9E-2F8F94DA05CD}"/>
          </ac:picMkLst>
        </pc:picChg>
        <pc:picChg chg="add mod">
          <ac:chgData name="Zsombor Joó" userId="54bf0527ae7d0f57" providerId="LiveId" clId="{BF2F0B1A-9303-9447-A455-8123556B5C11}" dt="2022-10-26T17:00:10.133" v="115" actId="1076"/>
          <ac:picMkLst>
            <pc:docMk/>
            <pc:sldMk cId="3484978659" sldId="277"/>
            <ac:picMk id="4" creationId="{549ADCAB-E4A2-D8B4-A7C5-7E09942C1334}"/>
          </ac:picMkLst>
        </pc:picChg>
        <pc:picChg chg="del mod">
          <ac:chgData name="Zsombor Joó" userId="54bf0527ae7d0f57" providerId="LiveId" clId="{BF2F0B1A-9303-9447-A455-8123556B5C11}" dt="2022-10-26T16:49:35.006" v="38" actId="21"/>
          <ac:picMkLst>
            <pc:docMk/>
            <pc:sldMk cId="3484978659" sldId="277"/>
            <ac:picMk id="5" creationId="{C954D305-B19F-B02F-D19E-EFFAE6B0BEFE}"/>
          </ac:picMkLst>
        </pc:picChg>
        <pc:picChg chg="add mod">
          <ac:chgData name="Zsombor Joó" userId="54bf0527ae7d0f57" providerId="LiveId" clId="{BF2F0B1A-9303-9447-A455-8123556B5C11}" dt="2022-10-26T17:01:11.268" v="127" actId="1440"/>
          <ac:picMkLst>
            <pc:docMk/>
            <pc:sldMk cId="3484978659" sldId="277"/>
            <ac:picMk id="8" creationId="{39D8F9D4-5313-3949-9E6D-8E2BDFBEDF16}"/>
          </ac:picMkLst>
        </pc:picChg>
      </pc:sldChg>
      <pc:sldChg chg="add del">
        <pc:chgData name="Zsombor Joó" userId="54bf0527ae7d0f57" providerId="LiveId" clId="{BF2F0B1A-9303-9447-A455-8123556B5C11}" dt="2022-10-26T16:48:54.113" v="34" actId="21"/>
        <pc:sldMkLst>
          <pc:docMk/>
          <pc:sldMk cId="1677135310" sldId="278"/>
        </pc:sldMkLst>
      </pc:sldChg>
    </pc:docChg>
  </pc:docChgLst>
  <pc:docChgLst>
    <pc:chgData name="Zsombor Joó" userId="54bf0527ae7d0f57" providerId="LiveId" clId="{0C89028F-B5CE-4C6E-9A03-CCE10F3B7A3A}"/>
    <pc:docChg chg="undo redo custSel addSld delSld modSld sldOrd addSection delSection modSection">
      <pc:chgData name="Zsombor Joó" userId="54bf0527ae7d0f57" providerId="LiveId" clId="{0C89028F-B5CE-4C6E-9A03-CCE10F3B7A3A}" dt="2022-10-24T23:38:29.854" v="5517"/>
      <pc:docMkLst>
        <pc:docMk/>
      </pc:docMkLst>
      <pc:sldChg chg="addSp delSp modSp mod modTransition setBg addAnim delAnim modAnim setClrOvrMap">
        <pc:chgData name="Zsombor Joó" userId="54bf0527ae7d0f57" providerId="LiveId" clId="{0C89028F-B5CE-4C6E-9A03-CCE10F3B7A3A}" dt="2022-10-24T22:39:42.399" v="3005"/>
        <pc:sldMkLst>
          <pc:docMk/>
          <pc:sldMk cId="154243371" sldId="256"/>
        </pc:sldMkLst>
        <pc:spChg chg="mod ord">
          <ac:chgData name="Zsombor Joó" userId="54bf0527ae7d0f57" providerId="LiveId" clId="{0C89028F-B5CE-4C6E-9A03-CCE10F3B7A3A}" dt="2022-10-16T16:55:22.647" v="408" actId="1076"/>
          <ac:spMkLst>
            <pc:docMk/>
            <pc:sldMk cId="154243371" sldId="256"/>
            <ac:spMk id="2" creationId="{6D59DC35-3692-EE87-E1B7-B5D6741BF8C8}"/>
          </ac:spMkLst>
        </pc:spChg>
        <pc:spChg chg="mod ord">
          <ac:chgData name="Zsombor Joó" userId="54bf0527ae7d0f57" providerId="LiveId" clId="{0C89028F-B5CE-4C6E-9A03-CCE10F3B7A3A}" dt="2022-10-16T14:52:30.649" v="212" actId="20577"/>
          <ac:spMkLst>
            <pc:docMk/>
            <pc:sldMk cId="154243371" sldId="256"/>
            <ac:spMk id="3" creationId="{0E7D26AB-F1ED-3441-7B32-9C6CB9DD77AB}"/>
          </ac:spMkLst>
        </pc:spChg>
        <pc:spChg chg="add mod">
          <ac:chgData name="Zsombor Joó" userId="54bf0527ae7d0f57" providerId="LiveId" clId="{0C89028F-B5CE-4C6E-9A03-CCE10F3B7A3A}" dt="2022-10-24T22:37:27.689" v="2990" actId="1076"/>
          <ac:spMkLst>
            <pc:docMk/>
            <pc:sldMk cId="154243371" sldId="256"/>
            <ac:spMk id="5" creationId="{09610CF3-E9F1-E2BC-A4C3-85C0C12A1E80}"/>
          </ac:spMkLst>
        </pc:spChg>
        <pc:spChg chg="add del">
          <ac:chgData name="Zsombor Joó" userId="54bf0527ae7d0f57" providerId="LiveId" clId="{0C89028F-B5CE-4C6E-9A03-CCE10F3B7A3A}" dt="2022-10-16T14:32:52.363" v="4" actId="26606"/>
          <ac:spMkLst>
            <pc:docMk/>
            <pc:sldMk cId="154243371" sldId="256"/>
            <ac:spMk id="9" creationId="{0671A8AE-40A1-4631-A6B8-581AFF065482}"/>
          </ac:spMkLst>
        </pc:spChg>
        <pc:spChg chg="add mod">
          <ac:chgData name="Zsombor Joó" userId="54bf0527ae7d0f57" providerId="LiveId" clId="{0C89028F-B5CE-4C6E-9A03-CCE10F3B7A3A}" dt="2022-10-16T16:57:36.834" v="455" actId="1076"/>
          <ac:spMkLst>
            <pc:docMk/>
            <pc:sldMk cId="154243371" sldId="256"/>
            <ac:spMk id="10" creationId="{CB45D4D5-A55D-E8D4-DEB7-AFEEEF8E2CAE}"/>
          </ac:spMkLst>
        </pc:spChg>
        <pc:spChg chg="add del">
          <ac:chgData name="Zsombor Joó" userId="54bf0527ae7d0f57" providerId="LiveId" clId="{0C89028F-B5CE-4C6E-9A03-CCE10F3B7A3A}" dt="2022-10-16T14:32:52.363" v="4" actId="26606"/>
          <ac:spMkLst>
            <pc:docMk/>
            <pc:sldMk cId="154243371" sldId="256"/>
            <ac:spMk id="11" creationId="{AB58EF07-17C2-48CF-ABB0-EEF1F17CB8F0}"/>
          </ac:spMkLst>
        </pc:spChg>
        <pc:spChg chg="add del">
          <ac:chgData name="Zsombor Joó" userId="54bf0527ae7d0f57" providerId="LiveId" clId="{0C89028F-B5CE-4C6E-9A03-CCE10F3B7A3A}" dt="2022-10-16T14:32:52.363" v="4" actId="26606"/>
          <ac:spMkLst>
            <pc:docMk/>
            <pc:sldMk cId="154243371" sldId="256"/>
            <ac:spMk id="13" creationId="{AF2F604E-43BE-4DC3-B983-E071523364F8}"/>
          </ac:spMkLst>
        </pc:spChg>
        <pc:spChg chg="add del">
          <ac:chgData name="Zsombor Joó" userId="54bf0527ae7d0f57" providerId="LiveId" clId="{0C89028F-B5CE-4C6E-9A03-CCE10F3B7A3A}" dt="2022-10-16T14:32:52.363" v="4" actId="26606"/>
          <ac:spMkLst>
            <pc:docMk/>
            <pc:sldMk cId="154243371" sldId="256"/>
            <ac:spMk id="15" creationId="{08C9B587-E65E-4B52-B37C-ABEBB6E87928}"/>
          </ac:spMkLst>
        </pc:spChg>
        <pc:picChg chg="mod ord modCrop">
          <ac:chgData name="Zsombor Joó" userId="54bf0527ae7d0f57" providerId="LiveId" clId="{0C89028F-B5CE-4C6E-9A03-CCE10F3B7A3A}" dt="2022-10-16T14:57:53.153" v="371" actId="1076"/>
          <ac:picMkLst>
            <pc:docMk/>
            <pc:sldMk cId="154243371" sldId="256"/>
            <ac:picMk id="4" creationId="{A57F8A4E-50C4-C1A0-5E42-8308351B278C}"/>
          </ac:picMkLst>
        </pc:picChg>
        <pc:picChg chg="add del mod">
          <ac:chgData name="Zsombor Joó" userId="54bf0527ae7d0f57" providerId="LiveId" clId="{0C89028F-B5CE-4C6E-9A03-CCE10F3B7A3A}" dt="2022-10-16T18:28:53.236" v="1398" actId="21"/>
          <ac:picMkLst>
            <pc:docMk/>
            <pc:sldMk cId="154243371" sldId="256"/>
            <ac:picMk id="12" creationId="{E0E66DC7-D7D1-B72A-7C77-BAC7F76EDC04}"/>
          </ac:picMkLst>
        </pc:picChg>
        <pc:cxnChg chg="add mod">
          <ac:chgData name="Zsombor Joó" userId="54bf0527ae7d0f57" providerId="LiveId" clId="{0C89028F-B5CE-4C6E-9A03-CCE10F3B7A3A}" dt="2022-10-16T17:35:46.751" v="622" actId="1076"/>
          <ac:cxnSpMkLst>
            <pc:docMk/>
            <pc:sldMk cId="154243371" sldId="256"/>
            <ac:cxnSpMk id="6" creationId="{ECCCD8C4-3705-1F8B-C9BD-A93493E7C0F3}"/>
          </ac:cxnSpMkLst>
        </pc:cxnChg>
      </pc:sldChg>
      <pc:sldChg chg="addSp delSp modSp add mod ord modTransition">
        <pc:chgData name="Zsombor Joó" userId="54bf0527ae7d0f57" providerId="LiveId" clId="{0C89028F-B5CE-4C6E-9A03-CCE10F3B7A3A}" dt="2022-10-16T17:09:27.347" v="459" actId="1076"/>
        <pc:sldMkLst>
          <pc:docMk/>
          <pc:sldMk cId="2955012881" sldId="257"/>
        </pc:sldMkLst>
        <pc:spChg chg="mod">
          <ac:chgData name="Zsombor Joó" userId="54bf0527ae7d0f57" providerId="LiveId" clId="{0C89028F-B5CE-4C6E-9A03-CCE10F3B7A3A}" dt="2022-10-16T14:57:37.377" v="369" actId="1076"/>
          <ac:spMkLst>
            <pc:docMk/>
            <pc:sldMk cId="2955012881" sldId="257"/>
            <ac:spMk id="2" creationId="{6D59DC35-3692-EE87-E1B7-B5D6741BF8C8}"/>
          </ac:spMkLst>
        </pc:spChg>
        <pc:spChg chg="add del mod">
          <ac:chgData name="Zsombor Joó" userId="54bf0527ae7d0f57" providerId="LiveId" clId="{0C89028F-B5CE-4C6E-9A03-CCE10F3B7A3A}" dt="2022-10-16T16:54:54.585" v="407" actId="1076"/>
          <ac:spMkLst>
            <pc:docMk/>
            <pc:sldMk cId="2955012881" sldId="257"/>
            <ac:spMk id="3" creationId="{0E7D26AB-F1ED-3441-7B32-9C6CB9DD77AB}"/>
          </ac:spMkLst>
        </pc:spChg>
        <pc:spChg chg="add del mod">
          <ac:chgData name="Zsombor Joó" userId="54bf0527ae7d0f57" providerId="LiveId" clId="{0C89028F-B5CE-4C6E-9A03-CCE10F3B7A3A}" dt="2022-10-16T14:50:40.696" v="101"/>
          <ac:spMkLst>
            <pc:docMk/>
            <pc:sldMk cId="2955012881" sldId="257"/>
            <ac:spMk id="5" creationId="{5A9CD97E-3E8F-5C4D-FC8D-547E7AEF8CA1}"/>
          </ac:spMkLst>
        </pc:spChg>
        <pc:spChg chg="add mod">
          <ac:chgData name="Zsombor Joó" userId="54bf0527ae7d0f57" providerId="LiveId" clId="{0C89028F-B5CE-4C6E-9A03-CCE10F3B7A3A}" dt="2022-10-16T16:53:39.061" v="406" actId="1076"/>
          <ac:spMkLst>
            <pc:docMk/>
            <pc:sldMk cId="2955012881" sldId="257"/>
            <ac:spMk id="7" creationId="{2359E9C3-6F73-656E-EBA8-584B2171956C}"/>
          </ac:spMkLst>
        </pc:spChg>
        <pc:spChg chg="add del mod">
          <ac:chgData name="Zsombor Joó" userId="54bf0527ae7d0f57" providerId="LiveId" clId="{0C89028F-B5CE-4C6E-9A03-CCE10F3B7A3A}" dt="2022-10-16T16:48:54.194" v="378" actId="21"/>
          <ac:spMkLst>
            <pc:docMk/>
            <pc:sldMk cId="2955012881" sldId="257"/>
            <ac:spMk id="9" creationId="{09E3F70C-B486-3FC5-6D23-C21833B8D21E}"/>
          </ac:spMkLst>
        </pc:spChg>
        <pc:spChg chg="add mod">
          <ac:chgData name="Zsombor Joó" userId="54bf0527ae7d0f57" providerId="LiveId" clId="{0C89028F-B5CE-4C6E-9A03-CCE10F3B7A3A}" dt="2022-10-16T17:09:27.347" v="459" actId="1076"/>
          <ac:spMkLst>
            <pc:docMk/>
            <pc:sldMk cId="2955012881" sldId="257"/>
            <ac:spMk id="10" creationId="{EB1DDB12-ADF3-7028-4F69-CA9456228A3B}"/>
          </ac:spMkLst>
        </pc:spChg>
        <pc:picChg chg="mod modCrop">
          <ac:chgData name="Zsombor Joó" userId="54bf0527ae7d0f57" providerId="LiveId" clId="{0C89028F-B5CE-4C6E-9A03-CCE10F3B7A3A}" dt="2022-10-16T17:04:45.905" v="457" actId="1076"/>
          <ac:picMkLst>
            <pc:docMk/>
            <pc:sldMk cId="2955012881" sldId="257"/>
            <ac:picMk id="4" creationId="{A57F8A4E-50C4-C1A0-5E42-8308351B278C}"/>
          </ac:picMkLst>
        </pc:picChg>
        <pc:cxnChg chg="mod">
          <ac:chgData name="Zsombor Joó" userId="54bf0527ae7d0f57" providerId="LiveId" clId="{0C89028F-B5CE-4C6E-9A03-CCE10F3B7A3A}" dt="2022-10-16T14:44:42.530" v="42" actId="1076"/>
          <ac:cxnSpMkLst>
            <pc:docMk/>
            <pc:sldMk cId="2955012881" sldId="257"/>
            <ac:cxnSpMk id="6" creationId="{ECCCD8C4-3705-1F8B-C9BD-A93493E7C0F3}"/>
          </ac:cxnSpMkLst>
        </pc:cxnChg>
      </pc:sldChg>
      <pc:sldChg chg="addSp delSp modSp new mod ord modTransition setBg">
        <pc:chgData name="Zsombor Joó" userId="54bf0527ae7d0f57" providerId="LiveId" clId="{0C89028F-B5CE-4C6E-9A03-CCE10F3B7A3A}" dt="2022-10-17T16:15:19.486" v="1762"/>
        <pc:sldMkLst>
          <pc:docMk/>
          <pc:sldMk cId="1482832795" sldId="258"/>
        </pc:sldMkLst>
        <pc:spChg chg="mod">
          <ac:chgData name="Zsombor Joó" userId="54bf0527ae7d0f57" providerId="LiveId" clId="{0C89028F-B5CE-4C6E-9A03-CCE10F3B7A3A}" dt="2022-10-16T17:46:01.370" v="639" actId="20577"/>
          <ac:spMkLst>
            <pc:docMk/>
            <pc:sldMk cId="1482832795" sldId="258"/>
            <ac:spMk id="2" creationId="{B88430EE-4DD2-0E81-0BE0-F257DE97F6B0}"/>
          </ac:spMkLst>
        </pc:spChg>
        <pc:spChg chg="mod ord">
          <ac:chgData name="Zsombor Joó" userId="54bf0527ae7d0f57" providerId="LiveId" clId="{0C89028F-B5CE-4C6E-9A03-CCE10F3B7A3A}" dt="2022-10-16T21:39:36.398" v="1511" actId="1076"/>
          <ac:spMkLst>
            <pc:docMk/>
            <pc:sldMk cId="1482832795" sldId="258"/>
            <ac:spMk id="3" creationId="{9CF01AFE-AF21-CD95-4433-F44427DF54B9}"/>
          </ac:spMkLst>
        </pc:spChg>
        <pc:graphicFrameChg chg="add del mod modGraphic">
          <ac:chgData name="Zsombor Joó" userId="54bf0527ae7d0f57" providerId="LiveId" clId="{0C89028F-B5CE-4C6E-9A03-CCE10F3B7A3A}" dt="2022-10-16T17:48:01.202" v="642" actId="21"/>
          <ac:graphicFrameMkLst>
            <pc:docMk/>
            <pc:sldMk cId="1482832795" sldId="258"/>
            <ac:graphicFrameMk id="6" creationId="{A533C868-7D87-3D15-38E7-9CE44375D575}"/>
          </ac:graphicFrameMkLst>
        </pc:graphicFrameChg>
        <pc:picChg chg="add mod modCrop">
          <ac:chgData name="Zsombor Joó" userId="54bf0527ae7d0f57" providerId="LiveId" clId="{0C89028F-B5CE-4C6E-9A03-CCE10F3B7A3A}" dt="2022-10-16T21:17:05.293" v="1466" actId="1076"/>
          <ac:picMkLst>
            <pc:docMk/>
            <pc:sldMk cId="1482832795" sldId="258"/>
            <ac:picMk id="4" creationId="{7B92C998-5685-17CF-DA60-AB08F551EB7F}"/>
          </ac:picMkLst>
        </pc:picChg>
        <pc:picChg chg="add mod">
          <ac:chgData name="Zsombor Joó" userId="54bf0527ae7d0f57" providerId="LiveId" clId="{0C89028F-B5CE-4C6E-9A03-CCE10F3B7A3A}" dt="2022-10-16T18:30:32.511" v="1424" actId="1076"/>
          <ac:picMkLst>
            <pc:docMk/>
            <pc:sldMk cId="1482832795" sldId="258"/>
            <ac:picMk id="7" creationId="{CF384FA6-2889-7241-F6E8-FFC93079F665}"/>
          </ac:picMkLst>
        </pc:picChg>
        <pc:cxnChg chg="add del mod">
          <ac:chgData name="Zsombor Joó" userId="54bf0527ae7d0f57" providerId="LiveId" clId="{0C89028F-B5CE-4C6E-9A03-CCE10F3B7A3A}" dt="2022-10-16T18:30:54.633" v="1426" actId="21"/>
          <ac:cxnSpMkLst>
            <pc:docMk/>
            <pc:sldMk cId="1482832795" sldId="258"/>
            <ac:cxnSpMk id="9" creationId="{EF1F6BF0-78EE-E589-0321-8BA93B64ED30}"/>
          </ac:cxnSpMkLst>
        </pc:cxnChg>
        <pc:cxnChg chg="add mod ord">
          <ac:chgData name="Zsombor Joó" userId="54bf0527ae7d0f57" providerId="LiveId" clId="{0C89028F-B5CE-4C6E-9A03-CCE10F3B7A3A}" dt="2022-10-16T18:33:12.749" v="1461" actId="167"/>
          <ac:cxnSpMkLst>
            <pc:docMk/>
            <pc:sldMk cId="1482832795" sldId="258"/>
            <ac:cxnSpMk id="11" creationId="{CF1465D2-257B-520D-4310-549261B25741}"/>
          </ac:cxnSpMkLst>
        </pc:cxnChg>
      </pc:sldChg>
      <pc:sldChg chg="new del modTransition setBg">
        <pc:chgData name="Zsombor Joó" userId="54bf0527ae7d0f57" providerId="LiveId" clId="{0C89028F-B5CE-4C6E-9A03-CCE10F3B7A3A}" dt="2022-10-16T17:21:58.853" v="484" actId="2696"/>
        <pc:sldMkLst>
          <pc:docMk/>
          <pc:sldMk cId="2797224042" sldId="258"/>
        </pc:sldMkLst>
      </pc:sldChg>
      <pc:sldChg chg="modSp modAnim">
        <pc:chgData name="Zsombor Joó" userId="54bf0527ae7d0f57" providerId="LiveId" clId="{0C89028F-B5CE-4C6E-9A03-CCE10F3B7A3A}" dt="2022-10-24T23:09:54.560" v="4206"/>
        <pc:sldMkLst>
          <pc:docMk/>
          <pc:sldMk cId="309529138" sldId="259"/>
        </pc:sldMkLst>
        <pc:spChg chg="mod">
          <ac:chgData name="Zsombor Joó" userId="54bf0527ae7d0f57" providerId="LiveId" clId="{0C89028F-B5CE-4C6E-9A03-CCE10F3B7A3A}" dt="2022-10-24T23:09:54.560" v="4206"/>
          <ac:spMkLst>
            <pc:docMk/>
            <pc:sldMk cId="309529138" sldId="259"/>
            <ac:spMk id="2" creationId="{95D7EE03-1273-E320-6738-23E86CC8DC30}"/>
          </ac:spMkLst>
        </pc:spChg>
      </pc:sldChg>
      <pc:sldChg chg="add del ord modTransition">
        <pc:chgData name="Zsombor Joó" userId="54bf0527ae7d0f57" providerId="LiveId" clId="{0C89028F-B5CE-4C6E-9A03-CCE10F3B7A3A}" dt="2022-10-16T18:20:57.011" v="943" actId="2696"/>
        <pc:sldMkLst>
          <pc:docMk/>
          <pc:sldMk cId="1474886250" sldId="259"/>
        </pc:sldMkLst>
      </pc:sldChg>
      <pc:sldChg chg="addSp delSp modSp add mod ord modTransition">
        <pc:chgData name="Zsombor Joó" userId="54bf0527ae7d0f57" providerId="LiveId" clId="{0C89028F-B5CE-4C6E-9A03-CCE10F3B7A3A}" dt="2022-10-16T21:41:01.495" v="1515"/>
        <pc:sldMkLst>
          <pc:docMk/>
          <pc:sldMk cId="75586416" sldId="260"/>
        </pc:sldMkLst>
        <pc:spChg chg="mod">
          <ac:chgData name="Zsombor Joó" userId="54bf0527ae7d0f57" providerId="LiveId" clId="{0C89028F-B5CE-4C6E-9A03-CCE10F3B7A3A}" dt="2022-10-16T18:24:58.299" v="1170" actId="20577"/>
          <ac:spMkLst>
            <pc:docMk/>
            <pc:sldMk cId="75586416" sldId="260"/>
            <ac:spMk id="3" creationId="{9CF01AFE-AF21-CD95-4433-F44427DF54B9}"/>
          </ac:spMkLst>
        </pc:spChg>
        <pc:picChg chg="mod">
          <ac:chgData name="Zsombor Joó" userId="54bf0527ae7d0f57" providerId="LiveId" clId="{0C89028F-B5CE-4C6E-9A03-CCE10F3B7A3A}" dt="2022-10-16T18:21:17.653" v="947" actId="1076"/>
          <ac:picMkLst>
            <pc:docMk/>
            <pc:sldMk cId="75586416" sldId="260"/>
            <ac:picMk id="4" creationId="{7B92C998-5685-17CF-DA60-AB08F551EB7F}"/>
          </ac:picMkLst>
        </pc:picChg>
        <pc:picChg chg="mod">
          <ac:chgData name="Zsombor Joó" userId="54bf0527ae7d0f57" providerId="LiveId" clId="{0C89028F-B5CE-4C6E-9A03-CCE10F3B7A3A}" dt="2022-10-16T18:32:34.236" v="1460" actId="1076"/>
          <ac:picMkLst>
            <pc:docMk/>
            <pc:sldMk cId="75586416" sldId="260"/>
            <ac:picMk id="7" creationId="{CF384FA6-2889-7241-F6E8-FFC93079F665}"/>
          </ac:picMkLst>
        </pc:picChg>
        <pc:cxnChg chg="add del">
          <ac:chgData name="Zsombor Joó" userId="54bf0527ae7d0f57" providerId="LiveId" clId="{0C89028F-B5CE-4C6E-9A03-CCE10F3B7A3A}" dt="2022-10-16T18:31:24.132" v="1428" actId="21"/>
          <ac:cxnSpMkLst>
            <pc:docMk/>
            <pc:sldMk cId="75586416" sldId="260"/>
            <ac:cxnSpMk id="6" creationId="{07709074-55FA-8E60-8D52-72008B9933B4}"/>
          </ac:cxnSpMkLst>
        </pc:cxnChg>
        <pc:cxnChg chg="add mod ord">
          <ac:chgData name="Zsombor Joó" userId="54bf0527ae7d0f57" providerId="LiveId" clId="{0C89028F-B5CE-4C6E-9A03-CCE10F3B7A3A}" dt="2022-10-16T18:33:20.620" v="1462" actId="167"/>
          <ac:cxnSpMkLst>
            <pc:docMk/>
            <pc:sldMk cId="75586416" sldId="260"/>
            <ac:cxnSpMk id="9" creationId="{100CEB7B-A709-E72D-7CD4-C748387946CC}"/>
          </ac:cxnSpMkLst>
        </pc:cxnChg>
      </pc:sldChg>
      <pc:sldChg chg="addSp delSp modSp new mod modTransition setBg">
        <pc:chgData name="Zsombor Joó" userId="54bf0527ae7d0f57" providerId="LiveId" clId="{0C89028F-B5CE-4C6E-9A03-CCE10F3B7A3A}" dt="2022-10-17T16:15:48.197" v="1765"/>
        <pc:sldMkLst>
          <pc:docMk/>
          <pc:sldMk cId="3061072554" sldId="261"/>
        </pc:sldMkLst>
        <pc:spChg chg="mod">
          <ac:chgData name="Zsombor Joó" userId="54bf0527ae7d0f57" providerId="LiveId" clId="{0C89028F-B5CE-4C6E-9A03-CCE10F3B7A3A}" dt="2022-10-16T21:15:12.331" v="1465" actId="20577"/>
          <ac:spMkLst>
            <pc:docMk/>
            <pc:sldMk cId="3061072554" sldId="261"/>
            <ac:spMk id="2" creationId="{2AD6B6C1-9632-3AB7-7C81-09087F878548}"/>
          </ac:spMkLst>
        </pc:spChg>
        <pc:spChg chg="del mod">
          <ac:chgData name="Zsombor Joó" userId="54bf0527ae7d0f57" providerId="LiveId" clId="{0C89028F-B5CE-4C6E-9A03-CCE10F3B7A3A}" dt="2022-10-16T21:27:32.154" v="1470" actId="21"/>
          <ac:spMkLst>
            <pc:docMk/>
            <pc:sldMk cId="3061072554" sldId="261"/>
            <ac:spMk id="3" creationId="{33975BC5-D98B-64AD-2033-23EE00ECA2B7}"/>
          </ac:spMkLst>
        </pc:spChg>
        <pc:spChg chg="add mod">
          <ac:chgData name="Zsombor Joó" userId="54bf0527ae7d0f57" providerId="LiveId" clId="{0C89028F-B5CE-4C6E-9A03-CCE10F3B7A3A}" dt="2022-10-16T21:50:18.297" v="1552" actId="20577"/>
          <ac:spMkLst>
            <pc:docMk/>
            <pc:sldMk cId="3061072554" sldId="261"/>
            <ac:spMk id="9" creationId="{5537B02A-B92D-4002-1460-9CD9C01CC68D}"/>
          </ac:spMkLst>
        </pc:spChg>
        <pc:spChg chg="add del mod">
          <ac:chgData name="Zsombor Joó" userId="54bf0527ae7d0f57" providerId="LiveId" clId="{0C89028F-B5CE-4C6E-9A03-CCE10F3B7A3A}" dt="2022-10-16T21:55:06.729" v="1564"/>
          <ac:spMkLst>
            <pc:docMk/>
            <pc:sldMk cId="3061072554" sldId="261"/>
            <ac:spMk id="10" creationId="{23003D23-FD81-1D33-36B5-A617637D3362}"/>
          </ac:spMkLst>
        </pc:spChg>
        <pc:spChg chg="add mod">
          <ac:chgData name="Zsombor Joó" userId="54bf0527ae7d0f57" providerId="LiveId" clId="{0C89028F-B5CE-4C6E-9A03-CCE10F3B7A3A}" dt="2022-10-16T21:57:31.507" v="1572" actId="1076"/>
          <ac:spMkLst>
            <pc:docMk/>
            <pc:sldMk cId="3061072554" sldId="261"/>
            <ac:spMk id="11" creationId="{82D518EC-E7C0-CB12-D95F-C3D5C67B73B8}"/>
          </ac:spMkLst>
        </pc:spChg>
        <pc:picChg chg="add del">
          <ac:chgData name="Zsombor Joó" userId="54bf0527ae7d0f57" providerId="LiveId" clId="{0C89028F-B5CE-4C6E-9A03-CCE10F3B7A3A}" dt="2022-10-16T21:27:41.865" v="1472" actId="21"/>
          <ac:picMkLst>
            <pc:docMk/>
            <pc:sldMk cId="3061072554" sldId="261"/>
            <ac:picMk id="4" creationId="{4BC4B8E8-0574-82DF-6ADD-44710F1DD7E1}"/>
          </ac:picMkLst>
        </pc:picChg>
        <pc:picChg chg="add mod">
          <ac:chgData name="Zsombor Joó" userId="54bf0527ae7d0f57" providerId="LiveId" clId="{0C89028F-B5CE-4C6E-9A03-CCE10F3B7A3A}" dt="2022-10-16T21:54:57.956" v="1562" actId="1076"/>
          <ac:picMkLst>
            <pc:docMk/>
            <pc:sldMk cId="3061072554" sldId="261"/>
            <ac:picMk id="5" creationId="{5A65CC38-3E86-D91F-4D93-BAFD2011A3E8}"/>
          </ac:picMkLst>
        </pc:picChg>
        <pc:picChg chg="add del mod">
          <ac:chgData name="Zsombor Joó" userId="54bf0527ae7d0f57" providerId="LiveId" clId="{0C89028F-B5CE-4C6E-9A03-CCE10F3B7A3A}" dt="2022-10-16T21:31:01.729" v="1483" actId="21"/>
          <ac:picMkLst>
            <pc:docMk/>
            <pc:sldMk cId="3061072554" sldId="261"/>
            <ac:picMk id="6" creationId="{E274C0BA-614E-8812-6711-06D19E561C9A}"/>
          </ac:picMkLst>
        </pc:picChg>
        <pc:picChg chg="add mod">
          <ac:chgData name="Zsombor Joó" userId="54bf0527ae7d0f57" providerId="LiveId" clId="{0C89028F-B5CE-4C6E-9A03-CCE10F3B7A3A}" dt="2022-10-16T21:54:50.322" v="1561" actId="1076"/>
          <ac:picMkLst>
            <pc:docMk/>
            <pc:sldMk cId="3061072554" sldId="261"/>
            <ac:picMk id="7" creationId="{1E6CBA6B-C546-B08B-769E-49BCDC751DCA}"/>
          </ac:picMkLst>
        </pc:picChg>
        <pc:picChg chg="add mod">
          <ac:chgData name="Zsombor Joó" userId="54bf0527ae7d0f57" providerId="LiveId" clId="{0C89028F-B5CE-4C6E-9A03-CCE10F3B7A3A}" dt="2022-10-16T21:35:47.209" v="1498" actId="1076"/>
          <ac:picMkLst>
            <pc:docMk/>
            <pc:sldMk cId="3061072554" sldId="261"/>
            <ac:picMk id="8" creationId="{B1A6726C-A2DF-BE26-2156-058779657795}"/>
          </ac:picMkLst>
        </pc:picChg>
      </pc:sldChg>
      <pc:sldChg chg="modSp add del mod">
        <pc:chgData name="Zsombor Joó" userId="54bf0527ae7d0f57" providerId="LiveId" clId="{0C89028F-B5CE-4C6E-9A03-CCE10F3B7A3A}" dt="2022-10-16T21:53:09.147" v="1556" actId="2890"/>
        <pc:sldMkLst>
          <pc:docMk/>
          <pc:sldMk cId="1904795409" sldId="262"/>
        </pc:sldMkLst>
        <pc:spChg chg="mod">
          <ac:chgData name="Zsombor Joó" userId="54bf0527ae7d0f57" providerId="LiveId" clId="{0C89028F-B5CE-4C6E-9A03-CCE10F3B7A3A}" dt="2022-10-16T21:53:03.369" v="1555" actId="1076"/>
          <ac:spMkLst>
            <pc:docMk/>
            <pc:sldMk cId="1904795409" sldId="262"/>
            <ac:spMk id="9" creationId="{5537B02A-B92D-4002-1460-9CD9C01CC68D}"/>
          </ac:spMkLst>
        </pc:spChg>
        <pc:picChg chg="mod">
          <ac:chgData name="Zsombor Joó" userId="54bf0527ae7d0f57" providerId="LiveId" clId="{0C89028F-B5CE-4C6E-9A03-CCE10F3B7A3A}" dt="2022-10-16T21:53:03.369" v="1555" actId="1076"/>
          <ac:picMkLst>
            <pc:docMk/>
            <pc:sldMk cId="1904795409" sldId="262"/>
            <ac:picMk id="5" creationId="{5A65CC38-3E86-D91F-4D93-BAFD2011A3E8}"/>
          </ac:picMkLst>
        </pc:picChg>
        <pc:picChg chg="mod">
          <ac:chgData name="Zsombor Joó" userId="54bf0527ae7d0f57" providerId="LiveId" clId="{0C89028F-B5CE-4C6E-9A03-CCE10F3B7A3A}" dt="2022-10-16T21:53:03.369" v="1555" actId="1076"/>
          <ac:picMkLst>
            <pc:docMk/>
            <pc:sldMk cId="1904795409" sldId="262"/>
            <ac:picMk id="7" creationId="{1E6CBA6B-C546-B08B-769E-49BCDC751DCA}"/>
          </ac:picMkLst>
        </pc:picChg>
      </pc:sldChg>
      <pc:sldChg chg="addSp delSp modSp add mod modTransition">
        <pc:chgData name="Zsombor Joó" userId="54bf0527ae7d0f57" providerId="LiveId" clId="{0C89028F-B5CE-4C6E-9A03-CCE10F3B7A3A}" dt="2022-10-22T16:29:15.880" v="2953" actId="12"/>
        <pc:sldMkLst>
          <pc:docMk/>
          <pc:sldMk cId="2886319611" sldId="262"/>
        </pc:sldMkLst>
        <pc:spChg chg="add mod">
          <ac:chgData name="Zsombor Joó" userId="54bf0527ae7d0f57" providerId="LiveId" clId="{0C89028F-B5CE-4C6E-9A03-CCE10F3B7A3A}" dt="2022-10-22T16:29:15.880" v="2953" actId="12"/>
          <ac:spMkLst>
            <pc:docMk/>
            <pc:sldMk cId="2886319611" sldId="262"/>
            <ac:spMk id="4" creationId="{ED5B72E2-BC94-E227-21BF-EBDE85DC5061}"/>
          </ac:spMkLst>
        </pc:spChg>
        <pc:spChg chg="add del mod">
          <ac:chgData name="Zsombor Joó" userId="54bf0527ae7d0f57" providerId="LiveId" clId="{0C89028F-B5CE-4C6E-9A03-CCE10F3B7A3A}" dt="2022-10-16T22:13:11.774" v="1724"/>
          <ac:spMkLst>
            <pc:docMk/>
            <pc:sldMk cId="2886319611" sldId="262"/>
            <ac:spMk id="6" creationId="{86F1B2CD-7CC5-70FA-A711-8D3A0E87F2FD}"/>
          </ac:spMkLst>
        </pc:spChg>
        <pc:spChg chg="add mod">
          <ac:chgData name="Zsombor Joó" userId="54bf0527ae7d0f57" providerId="LiveId" clId="{0C89028F-B5CE-4C6E-9A03-CCE10F3B7A3A}" dt="2022-10-16T22:20:00.891" v="1755" actId="1076"/>
          <ac:spMkLst>
            <pc:docMk/>
            <pc:sldMk cId="2886319611" sldId="262"/>
            <ac:spMk id="10" creationId="{BBB17DD4-78E7-BD0C-A351-81DD04E56341}"/>
          </ac:spMkLst>
        </pc:spChg>
        <pc:spChg chg="add mod">
          <ac:chgData name="Zsombor Joó" userId="54bf0527ae7d0f57" providerId="LiveId" clId="{0C89028F-B5CE-4C6E-9A03-CCE10F3B7A3A}" dt="2022-10-16T22:19:53.235" v="1754" actId="1076"/>
          <ac:spMkLst>
            <pc:docMk/>
            <pc:sldMk cId="2886319611" sldId="262"/>
            <ac:spMk id="12" creationId="{3674DB43-9FA4-6569-017F-8298EC6DAAF6}"/>
          </ac:spMkLst>
        </pc:spChg>
        <pc:picChg chg="add mod ord modCrop">
          <ac:chgData name="Zsombor Joó" userId="54bf0527ae7d0f57" providerId="LiveId" clId="{0C89028F-B5CE-4C6E-9A03-CCE10F3B7A3A}" dt="2022-10-16T22:19:47.112" v="1753" actId="1076"/>
          <ac:picMkLst>
            <pc:docMk/>
            <pc:sldMk cId="2886319611" sldId="262"/>
            <ac:picMk id="3" creationId="{FB75F0B6-FB08-3A7A-8811-71518F7D3117}"/>
          </ac:picMkLst>
        </pc:picChg>
        <pc:picChg chg="mod">
          <ac:chgData name="Zsombor Joó" userId="54bf0527ae7d0f57" providerId="LiveId" clId="{0C89028F-B5CE-4C6E-9A03-CCE10F3B7A3A}" dt="2022-10-16T22:18:21.055" v="1745" actId="1076"/>
          <ac:picMkLst>
            <pc:docMk/>
            <pc:sldMk cId="2886319611" sldId="262"/>
            <ac:picMk id="5" creationId="{5A65CC38-3E86-D91F-4D93-BAFD2011A3E8}"/>
          </ac:picMkLst>
        </pc:picChg>
        <pc:picChg chg="mod">
          <ac:chgData name="Zsombor Joó" userId="54bf0527ae7d0f57" providerId="LiveId" clId="{0C89028F-B5CE-4C6E-9A03-CCE10F3B7A3A}" dt="2022-10-16T22:18:21.055" v="1745" actId="1076"/>
          <ac:picMkLst>
            <pc:docMk/>
            <pc:sldMk cId="2886319611" sldId="262"/>
            <ac:picMk id="7" creationId="{1E6CBA6B-C546-B08B-769E-49BCDC751DCA}"/>
          </ac:picMkLst>
        </pc:picChg>
        <pc:picChg chg="mod">
          <ac:chgData name="Zsombor Joó" userId="54bf0527ae7d0f57" providerId="LiveId" clId="{0C89028F-B5CE-4C6E-9A03-CCE10F3B7A3A}" dt="2022-10-17T16:42:56.096" v="2442" actId="1076"/>
          <ac:picMkLst>
            <pc:docMk/>
            <pc:sldMk cId="2886319611" sldId="262"/>
            <ac:picMk id="8" creationId="{B1A6726C-A2DF-BE26-2156-058779657795}"/>
          </ac:picMkLst>
        </pc:picChg>
      </pc:sldChg>
      <pc:sldChg chg="add ord modTransition">
        <pc:chgData name="Zsombor Joó" userId="54bf0527ae7d0f57" providerId="LiveId" clId="{0C89028F-B5CE-4C6E-9A03-CCE10F3B7A3A}" dt="2022-10-17T16:16:02.037" v="1766"/>
        <pc:sldMkLst>
          <pc:docMk/>
          <pc:sldMk cId="938948088" sldId="263"/>
        </pc:sldMkLst>
      </pc:sldChg>
      <pc:sldChg chg="addSp delSp modSp add mod ord">
        <pc:chgData name="Zsombor Joó" userId="54bf0527ae7d0f57" providerId="LiveId" clId="{0C89028F-B5CE-4C6E-9A03-CCE10F3B7A3A}" dt="2022-10-22T15:52:53.159" v="2776" actId="1076"/>
        <pc:sldMkLst>
          <pc:docMk/>
          <pc:sldMk cId="1376851176" sldId="264"/>
        </pc:sldMkLst>
        <pc:spChg chg="mod">
          <ac:chgData name="Zsombor Joó" userId="54bf0527ae7d0f57" providerId="LiveId" clId="{0C89028F-B5CE-4C6E-9A03-CCE10F3B7A3A}" dt="2022-10-17T16:28:06.248" v="2020" actId="1076"/>
          <ac:spMkLst>
            <pc:docMk/>
            <pc:sldMk cId="1376851176" sldId="264"/>
            <ac:spMk id="4" creationId="{ED5B72E2-BC94-E227-21BF-EBDE85DC5061}"/>
          </ac:spMkLst>
        </pc:spChg>
        <pc:spChg chg="mod">
          <ac:chgData name="Zsombor Joó" userId="54bf0527ae7d0f57" providerId="LiveId" clId="{0C89028F-B5CE-4C6E-9A03-CCE10F3B7A3A}" dt="2022-10-17T16:28:38.623" v="2024" actId="1076"/>
          <ac:spMkLst>
            <pc:docMk/>
            <pc:sldMk cId="1376851176" sldId="264"/>
            <ac:spMk id="10" creationId="{BBB17DD4-78E7-BD0C-A351-81DD04E56341}"/>
          </ac:spMkLst>
        </pc:spChg>
        <pc:spChg chg="mod">
          <ac:chgData name="Zsombor Joó" userId="54bf0527ae7d0f57" providerId="LiveId" clId="{0C89028F-B5CE-4C6E-9A03-CCE10F3B7A3A}" dt="2022-10-17T16:35:29.844" v="2253" actId="1076"/>
          <ac:spMkLst>
            <pc:docMk/>
            <pc:sldMk cId="1376851176" sldId="264"/>
            <ac:spMk id="12" creationId="{3674DB43-9FA4-6569-017F-8298EC6DAAF6}"/>
          </ac:spMkLst>
        </pc:spChg>
        <pc:picChg chg="del">
          <ac:chgData name="Zsombor Joó" userId="54bf0527ae7d0f57" providerId="LiveId" clId="{0C89028F-B5CE-4C6E-9A03-CCE10F3B7A3A}" dt="2022-10-17T16:21:23.894" v="1770" actId="21"/>
          <ac:picMkLst>
            <pc:docMk/>
            <pc:sldMk cId="1376851176" sldId="264"/>
            <ac:picMk id="3" creationId="{FB75F0B6-FB08-3A7A-8811-71518F7D3117}"/>
          </ac:picMkLst>
        </pc:picChg>
        <pc:picChg chg="add mod ord modCrop">
          <ac:chgData name="Zsombor Joó" userId="54bf0527ae7d0f57" providerId="LiveId" clId="{0C89028F-B5CE-4C6E-9A03-CCE10F3B7A3A}" dt="2022-10-17T16:26:55.450" v="1994" actId="167"/>
          <ac:picMkLst>
            <pc:docMk/>
            <pc:sldMk cId="1376851176" sldId="264"/>
            <ac:picMk id="6" creationId="{15FA88A8-D241-3943-3198-F736F21BAE5E}"/>
          </ac:picMkLst>
        </pc:picChg>
        <pc:picChg chg="mod ord">
          <ac:chgData name="Zsombor Joó" userId="54bf0527ae7d0f57" providerId="LiveId" clId="{0C89028F-B5CE-4C6E-9A03-CCE10F3B7A3A}" dt="2022-10-22T15:52:53.159" v="2776" actId="1076"/>
          <ac:picMkLst>
            <pc:docMk/>
            <pc:sldMk cId="1376851176" sldId="264"/>
            <ac:picMk id="7" creationId="{1E6CBA6B-C546-B08B-769E-49BCDC751DCA}"/>
          </ac:picMkLst>
        </pc:picChg>
        <pc:picChg chg="add del mod">
          <ac:chgData name="Zsombor Joó" userId="54bf0527ae7d0f57" providerId="LiveId" clId="{0C89028F-B5CE-4C6E-9A03-CCE10F3B7A3A}" dt="2022-10-17T16:21:56.767" v="1777" actId="1076"/>
          <ac:picMkLst>
            <pc:docMk/>
            <pc:sldMk cId="1376851176" sldId="264"/>
            <ac:picMk id="8" creationId="{B1A6726C-A2DF-BE26-2156-058779657795}"/>
          </ac:picMkLst>
        </pc:picChg>
      </pc:sldChg>
      <pc:sldChg chg="delSp modSp add ord">
        <pc:chgData name="Zsombor Joó" userId="54bf0527ae7d0f57" providerId="LiveId" clId="{0C89028F-B5CE-4C6E-9A03-CCE10F3B7A3A}" dt="2022-10-22T16:28:25.345" v="2951"/>
        <pc:sldMkLst>
          <pc:docMk/>
          <pc:sldMk cId="858716908" sldId="265"/>
        </pc:sldMkLst>
        <pc:spChg chg="del mod">
          <ac:chgData name="Zsombor Joó" userId="54bf0527ae7d0f57" providerId="LiveId" clId="{0C89028F-B5CE-4C6E-9A03-CCE10F3B7A3A}" dt="2022-10-22T16:26:31.048" v="2950" actId="21"/>
          <ac:spMkLst>
            <pc:docMk/>
            <pc:sldMk cId="858716908" sldId="265"/>
            <ac:spMk id="2" creationId="{2AD6B6C1-9632-3AB7-7C81-09087F878548}"/>
          </ac:spMkLst>
        </pc:spChg>
        <pc:spChg chg="mod">
          <ac:chgData name="Zsombor Joó" userId="54bf0527ae7d0f57" providerId="LiveId" clId="{0C89028F-B5CE-4C6E-9A03-CCE10F3B7A3A}" dt="2022-10-22T16:28:25.345" v="2951"/>
          <ac:spMkLst>
            <pc:docMk/>
            <pc:sldMk cId="858716908" sldId="265"/>
            <ac:spMk id="9" creationId="{5537B02A-B92D-4002-1460-9CD9C01CC68D}"/>
          </ac:spMkLst>
        </pc:spChg>
      </pc:sldChg>
      <pc:sldChg chg="addSp delSp modSp add mod ord">
        <pc:chgData name="Zsombor Joó" userId="54bf0527ae7d0f57" providerId="LiveId" clId="{0C89028F-B5CE-4C6E-9A03-CCE10F3B7A3A}" dt="2022-10-22T15:39:42.292" v="2480" actId="21"/>
        <pc:sldMkLst>
          <pc:docMk/>
          <pc:sldMk cId="1576524060" sldId="266"/>
        </pc:sldMkLst>
        <pc:spChg chg="mod">
          <ac:chgData name="Zsombor Joó" userId="54bf0527ae7d0f57" providerId="LiveId" clId="{0C89028F-B5CE-4C6E-9A03-CCE10F3B7A3A}" dt="2022-10-17T16:36:29.887" v="2270" actId="207"/>
          <ac:spMkLst>
            <pc:docMk/>
            <pc:sldMk cId="1576524060" sldId="266"/>
            <ac:spMk id="4" creationId="{ED5B72E2-BC94-E227-21BF-EBDE85DC5061}"/>
          </ac:spMkLst>
        </pc:spChg>
        <pc:spChg chg="mod">
          <ac:chgData name="Zsombor Joó" userId="54bf0527ae7d0f57" providerId="LiveId" clId="{0C89028F-B5CE-4C6E-9A03-CCE10F3B7A3A}" dt="2022-10-17T16:40:20.109" v="2433" actId="1076"/>
          <ac:spMkLst>
            <pc:docMk/>
            <pc:sldMk cId="1576524060" sldId="266"/>
            <ac:spMk id="10" creationId="{BBB17DD4-78E7-BD0C-A351-81DD04E56341}"/>
          </ac:spMkLst>
        </pc:spChg>
        <pc:spChg chg="mod">
          <ac:chgData name="Zsombor Joó" userId="54bf0527ae7d0f57" providerId="LiveId" clId="{0C89028F-B5CE-4C6E-9A03-CCE10F3B7A3A}" dt="2022-10-17T16:40:15.915" v="2432" actId="1076"/>
          <ac:spMkLst>
            <pc:docMk/>
            <pc:sldMk cId="1576524060" sldId="266"/>
            <ac:spMk id="12" creationId="{3674DB43-9FA4-6569-017F-8298EC6DAAF6}"/>
          </ac:spMkLst>
        </pc:spChg>
        <pc:spChg chg="add del mod">
          <ac:chgData name="Zsombor Joó" userId="54bf0527ae7d0f57" providerId="LiveId" clId="{0C89028F-B5CE-4C6E-9A03-CCE10F3B7A3A}" dt="2022-10-22T15:39:42.292" v="2480" actId="21"/>
          <ac:spMkLst>
            <pc:docMk/>
            <pc:sldMk cId="1576524060" sldId="266"/>
            <ac:spMk id="13" creationId="{B2B5F937-15D9-CCDF-105D-183F5E35EDDB}"/>
          </ac:spMkLst>
        </pc:spChg>
        <pc:picChg chg="add mod ord modCrop">
          <ac:chgData name="Zsombor Joó" userId="54bf0527ae7d0f57" providerId="LiveId" clId="{0C89028F-B5CE-4C6E-9A03-CCE10F3B7A3A}" dt="2022-10-17T16:40:25.102" v="2434" actId="1076"/>
          <ac:picMkLst>
            <pc:docMk/>
            <pc:sldMk cId="1576524060" sldId="266"/>
            <ac:picMk id="3" creationId="{E01268CA-759E-E6BD-617A-E24CFF5274D1}"/>
          </ac:picMkLst>
        </pc:picChg>
        <pc:picChg chg="mod">
          <ac:chgData name="Zsombor Joó" userId="54bf0527ae7d0f57" providerId="LiveId" clId="{0C89028F-B5CE-4C6E-9A03-CCE10F3B7A3A}" dt="2022-10-17T16:40:31.309" v="2435" actId="1076"/>
          <ac:picMkLst>
            <pc:docMk/>
            <pc:sldMk cId="1576524060" sldId="266"/>
            <ac:picMk id="5" creationId="{5A65CC38-3E86-D91F-4D93-BAFD2011A3E8}"/>
          </ac:picMkLst>
        </pc:picChg>
        <pc:picChg chg="del">
          <ac:chgData name="Zsombor Joó" userId="54bf0527ae7d0f57" providerId="LiveId" clId="{0C89028F-B5CE-4C6E-9A03-CCE10F3B7A3A}" dt="2022-10-17T16:31:30.305" v="2038" actId="21"/>
          <ac:picMkLst>
            <pc:docMk/>
            <pc:sldMk cId="1576524060" sldId="266"/>
            <ac:picMk id="6" creationId="{15FA88A8-D241-3943-3198-F736F21BAE5E}"/>
          </ac:picMkLst>
        </pc:picChg>
        <pc:picChg chg="mod">
          <ac:chgData name="Zsombor Joó" userId="54bf0527ae7d0f57" providerId="LiveId" clId="{0C89028F-B5CE-4C6E-9A03-CCE10F3B7A3A}" dt="2022-10-17T16:41:14.497" v="2440" actId="1076"/>
          <ac:picMkLst>
            <pc:docMk/>
            <pc:sldMk cId="1576524060" sldId="266"/>
            <ac:picMk id="7" creationId="{1E6CBA6B-C546-B08B-769E-49BCDC751DCA}"/>
          </ac:picMkLst>
        </pc:picChg>
        <pc:picChg chg="mod">
          <ac:chgData name="Zsombor Joó" userId="54bf0527ae7d0f57" providerId="LiveId" clId="{0C89028F-B5CE-4C6E-9A03-CCE10F3B7A3A}" dt="2022-10-17T16:41:10.853" v="2439" actId="1076"/>
          <ac:picMkLst>
            <pc:docMk/>
            <pc:sldMk cId="1576524060" sldId="266"/>
            <ac:picMk id="8" creationId="{B1A6726C-A2DF-BE26-2156-058779657795}"/>
          </ac:picMkLst>
        </pc:picChg>
      </pc:sldChg>
      <pc:sldChg chg="del ord">
        <pc:chgData name="Zsombor Joó" userId="54bf0527ae7d0f57" providerId="LiveId" clId="{0C89028F-B5CE-4C6E-9A03-CCE10F3B7A3A}" dt="2022-10-24T23:26:05.659" v="5272" actId="2696"/>
        <pc:sldMkLst>
          <pc:docMk/>
          <pc:sldMk cId="2812899842" sldId="267"/>
        </pc:sldMkLst>
      </pc:sldChg>
      <pc:sldChg chg="modSp add del mod modTransition">
        <pc:chgData name="Zsombor Joó" userId="54bf0527ae7d0f57" providerId="LiveId" clId="{0C89028F-B5CE-4C6E-9A03-CCE10F3B7A3A}" dt="2022-10-24T23:23:25.555" v="5269" actId="2696"/>
        <pc:sldMkLst>
          <pc:docMk/>
          <pc:sldMk cId="755843989" sldId="268"/>
        </pc:sldMkLst>
        <pc:spChg chg="mod">
          <ac:chgData name="Zsombor Joó" userId="54bf0527ae7d0f57" providerId="LiveId" clId="{0C89028F-B5CE-4C6E-9A03-CCE10F3B7A3A}" dt="2022-10-22T15:40:52.215" v="2613" actId="207"/>
          <ac:spMkLst>
            <pc:docMk/>
            <pc:sldMk cId="755843989" sldId="268"/>
            <ac:spMk id="4" creationId="{ED5B72E2-BC94-E227-21BF-EBDE85DC5061}"/>
          </ac:spMkLst>
        </pc:spChg>
        <pc:spChg chg="mod">
          <ac:chgData name="Zsombor Joó" userId="54bf0527ae7d0f57" providerId="LiveId" clId="{0C89028F-B5CE-4C6E-9A03-CCE10F3B7A3A}" dt="2022-10-22T15:41:15.501" v="2770" actId="207"/>
          <ac:spMkLst>
            <pc:docMk/>
            <pc:sldMk cId="755843989" sldId="268"/>
            <ac:spMk id="10" creationId="{BBB17DD4-78E7-BD0C-A351-81DD04E56341}"/>
          </ac:spMkLst>
        </pc:spChg>
        <pc:spChg chg="mod">
          <ac:chgData name="Zsombor Joó" userId="54bf0527ae7d0f57" providerId="LiveId" clId="{0C89028F-B5CE-4C6E-9A03-CCE10F3B7A3A}" dt="2022-10-22T15:41:07.487" v="2705" actId="207"/>
          <ac:spMkLst>
            <pc:docMk/>
            <pc:sldMk cId="755843989" sldId="268"/>
            <ac:spMk id="12" creationId="{3674DB43-9FA4-6569-017F-8298EC6DAAF6}"/>
          </ac:spMkLst>
        </pc:spChg>
      </pc:sldChg>
      <pc:sldChg chg="addSp delSp modSp add del mod modTransition">
        <pc:chgData name="Zsombor Joó" userId="54bf0527ae7d0f57" providerId="LiveId" clId="{0C89028F-B5CE-4C6E-9A03-CCE10F3B7A3A}" dt="2022-10-24T23:23:22.693" v="5268" actId="2696"/>
        <pc:sldMkLst>
          <pc:docMk/>
          <pc:sldMk cId="3352432811" sldId="269"/>
        </pc:sldMkLst>
        <pc:spChg chg="del">
          <ac:chgData name="Zsombor Joó" userId="54bf0527ae7d0f57" providerId="LiveId" clId="{0C89028F-B5CE-4C6E-9A03-CCE10F3B7A3A}" dt="2022-10-22T15:57:00.349" v="2780" actId="21"/>
          <ac:spMkLst>
            <pc:docMk/>
            <pc:sldMk cId="3352432811" sldId="269"/>
            <ac:spMk id="4" creationId="{ED5B72E2-BC94-E227-21BF-EBDE85DC5061}"/>
          </ac:spMkLst>
        </pc:spChg>
        <pc:spChg chg="add mod">
          <ac:chgData name="Zsombor Joó" userId="54bf0527ae7d0f57" providerId="LiveId" clId="{0C89028F-B5CE-4C6E-9A03-CCE10F3B7A3A}" dt="2022-10-22T15:59:11.720" v="2845" actId="207"/>
          <ac:spMkLst>
            <pc:docMk/>
            <pc:sldMk cId="3352432811" sldId="269"/>
            <ac:spMk id="6" creationId="{99FDCA62-E37F-684E-D822-2044D91C847F}"/>
          </ac:spMkLst>
        </pc:spChg>
        <pc:spChg chg="del">
          <ac:chgData name="Zsombor Joó" userId="54bf0527ae7d0f57" providerId="LiveId" clId="{0C89028F-B5CE-4C6E-9A03-CCE10F3B7A3A}" dt="2022-10-22T15:57:05.556" v="2781" actId="21"/>
          <ac:spMkLst>
            <pc:docMk/>
            <pc:sldMk cId="3352432811" sldId="269"/>
            <ac:spMk id="10" creationId="{BBB17DD4-78E7-BD0C-A351-81DD04E56341}"/>
          </ac:spMkLst>
        </pc:spChg>
        <pc:spChg chg="del">
          <ac:chgData name="Zsombor Joó" userId="54bf0527ae7d0f57" providerId="LiveId" clId="{0C89028F-B5CE-4C6E-9A03-CCE10F3B7A3A}" dt="2022-10-22T15:56:56.486" v="2779" actId="21"/>
          <ac:spMkLst>
            <pc:docMk/>
            <pc:sldMk cId="3352432811" sldId="269"/>
            <ac:spMk id="12" creationId="{3674DB43-9FA4-6569-017F-8298EC6DAAF6}"/>
          </ac:spMkLst>
        </pc:spChg>
        <pc:spChg chg="add del mod">
          <ac:chgData name="Zsombor Joó" userId="54bf0527ae7d0f57" providerId="LiveId" clId="{0C89028F-B5CE-4C6E-9A03-CCE10F3B7A3A}" dt="2022-10-22T15:57:58.761" v="2787"/>
          <ac:spMkLst>
            <pc:docMk/>
            <pc:sldMk cId="3352432811" sldId="269"/>
            <ac:spMk id="13" creationId="{54412A14-32C7-3F5A-5C7D-ACC7F1538E7D}"/>
          </ac:spMkLst>
        </pc:spChg>
        <pc:spChg chg="add del mod">
          <ac:chgData name="Zsombor Joó" userId="54bf0527ae7d0f57" providerId="LiveId" clId="{0C89028F-B5CE-4C6E-9A03-CCE10F3B7A3A}" dt="2022-10-22T15:58:26.828" v="2794"/>
          <ac:spMkLst>
            <pc:docMk/>
            <pc:sldMk cId="3352432811" sldId="269"/>
            <ac:spMk id="14" creationId="{AFC4F35A-236E-3039-0AF5-1DD6F123DE46}"/>
          </ac:spMkLst>
        </pc:spChg>
        <pc:picChg chg="mod">
          <ac:chgData name="Zsombor Joó" userId="54bf0527ae7d0f57" providerId="LiveId" clId="{0C89028F-B5CE-4C6E-9A03-CCE10F3B7A3A}" dt="2022-10-22T15:58:07.161" v="2789" actId="1076"/>
          <ac:picMkLst>
            <pc:docMk/>
            <pc:sldMk cId="3352432811" sldId="269"/>
            <ac:picMk id="3" creationId="{E01268CA-759E-E6BD-617A-E24CFF5274D1}"/>
          </ac:picMkLst>
        </pc:picChg>
      </pc:sldChg>
      <pc:sldChg chg="modSp add del mod ord modTransition">
        <pc:chgData name="Zsombor Joó" userId="54bf0527ae7d0f57" providerId="LiveId" clId="{0C89028F-B5CE-4C6E-9A03-CCE10F3B7A3A}" dt="2022-10-24T23:23:20.313" v="5267" actId="2696"/>
        <pc:sldMkLst>
          <pc:docMk/>
          <pc:sldMk cId="2345433257" sldId="270"/>
        </pc:sldMkLst>
        <pc:spChg chg="mod">
          <ac:chgData name="Zsombor Joó" userId="54bf0527ae7d0f57" providerId="LiveId" clId="{0C89028F-B5CE-4C6E-9A03-CCE10F3B7A3A}" dt="2022-10-22T15:59:39.485" v="2881" actId="207"/>
          <ac:spMkLst>
            <pc:docMk/>
            <pc:sldMk cId="2345433257" sldId="270"/>
            <ac:spMk id="6" creationId="{99FDCA62-E37F-684E-D822-2044D91C847F}"/>
          </ac:spMkLst>
        </pc:spChg>
      </pc:sldChg>
      <pc:sldChg chg="delSp modSp add del mod ord modTransition">
        <pc:chgData name="Zsombor Joó" userId="54bf0527ae7d0f57" providerId="LiveId" clId="{0C89028F-B5CE-4C6E-9A03-CCE10F3B7A3A}" dt="2022-10-24T22:55:13.550" v="3015" actId="2696"/>
        <pc:sldMkLst>
          <pc:docMk/>
          <pc:sldMk cId="1748091829" sldId="271"/>
        </pc:sldMkLst>
        <pc:spChg chg="del">
          <ac:chgData name="Zsombor Joó" userId="54bf0527ae7d0f57" providerId="LiveId" clId="{0C89028F-B5CE-4C6E-9A03-CCE10F3B7A3A}" dt="2022-10-22T16:13:06.823" v="2924" actId="21"/>
          <ac:spMkLst>
            <pc:docMk/>
            <pc:sldMk cId="1748091829" sldId="271"/>
            <ac:spMk id="6" creationId="{99FDCA62-E37F-684E-D822-2044D91C847F}"/>
          </ac:spMkLst>
        </pc:spChg>
        <pc:spChg chg="del">
          <ac:chgData name="Zsombor Joó" userId="54bf0527ae7d0f57" providerId="LiveId" clId="{0C89028F-B5CE-4C6E-9A03-CCE10F3B7A3A}" dt="2022-10-22T16:16:29.799" v="2931" actId="21"/>
          <ac:spMkLst>
            <pc:docMk/>
            <pc:sldMk cId="1748091829" sldId="271"/>
            <ac:spMk id="9" creationId="{5537B02A-B92D-4002-1460-9CD9C01CC68D}"/>
          </ac:spMkLst>
        </pc:spChg>
        <pc:spChg chg="del">
          <ac:chgData name="Zsombor Joó" userId="54bf0527ae7d0f57" providerId="LiveId" clId="{0C89028F-B5CE-4C6E-9A03-CCE10F3B7A3A}" dt="2022-10-22T16:16:26.550" v="2930" actId="21"/>
          <ac:spMkLst>
            <pc:docMk/>
            <pc:sldMk cId="1748091829" sldId="271"/>
            <ac:spMk id="11" creationId="{82D518EC-E7C0-CB12-D95F-C3D5C67B73B8}"/>
          </ac:spMkLst>
        </pc:spChg>
        <pc:picChg chg="del">
          <ac:chgData name="Zsombor Joó" userId="54bf0527ae7d0f57" providerId="LiveId" clId="{0C89028F-B5CE-4C6E-9A03-CCE10F3B7A3A}" dt="2022-10-22T16:11:29.836" v="2897" actId="21"/>
          <ac:picMkLst>
            <pc:docMk/>
            <pc:sldMk cId="1748091829" sldId="271"/>
            <ac:picMk id="3" creationId="{E01268CA-759E-E6BD-617A-E24CFF5274D1}"/>
          </ac:picMkLst>
        </pc:picChg>
        <pc:picChg chg="mod">
          <ac:chgData name="Zsombor Joó" userId="54bf0527ae7d0f57" providerId="LiveId" clId="{0C89028F-B5CE-4C6E-9A03-CCE10F3B7A3A}" dt="2022-10-22T16:17:38.782" v="2933" actId="1076"/>
          <ac:picMkLst>
            <pc:docMk/>
            <pc:sldMk cId="1748091829" sldId="271"/>
            <ac:picMk id="5" creationId="{5A65CC38-3E86-D91F-4D93-BAFD2011A3E8}"/>
          </ac:picMkLst>
        </pc:picChg>
      </pc:sldChg>
      <pc:sldChg chg="add ord">
        <pc:chgData name="Zsombor Joó" userId="54bf0527ae7d0f57" providerId="LiveId" clId="{0C89028F-B5CE-4C6E-9A03-CCE10F3B7A3A}" dt="2022-10-24T22:52:10.911" v="3008"/>
        <pc:sldMkLst>
          <pc:docMk/>
          <pc:sldMk cId="1222373449" sldId="272"/>
        </pc:sldMkLst>
      </pc:sldChg>
      <pc:sldChg chg="modSp add ord modAnim">
        <pc:chgData name="Zsombor Joó" userId="54bf0527ae7d0f57" providerId="LiveId" clId="{0C89028F-B5CE-4C6E-9A03-CCE10F3B7A3A}" dt="2022-10-24T23:05:51.623" v="3803"/>
        <pc:sldMkLst>
          <pc:docMk/>
          <pc:sldMk cId="3320042085" sldId="273"/>
        </pc:sldMkLst>
        <pc:spChg chg="mod">
          <ac:chgData name="Zsombor Joó" userId="54bf0527ae7d0f57" providerId="LiveId" clId="{0C89028F-B5CE-4C6E-9A03-CCE10F3B7A3A}" dt="2022-10-24T22:55:43.977" v="3041" actId="20577"/>
          <ac:spMkLst>
            <pc:docMk/>
            <pc:sldMk cId="3320042085" sldId="273"/>
            <ac:spMk id="5" creationId="{122916FC-CBB6-0262-B87A-F060BD5A69F2}"/>
          </ac:spMkLst>
        </pc:spChg>
        <pc:spChg chg="mod">
          <ac:chgData name="Zsombor Joó" userId="54bf0527ae7d0f57" providerId="LiveId" clId="{0C89028F-B5CE-4C6E-9A03-CCE10F3B7A3A}" dt="2022-10-24T23:05:51.623" v="3803"/>
          <ac:spMkLst>
            <pc:docMk/>
            <pc:sldMk cId="3320042085" sldId="273"/>
            <ac:spMk id="6" creationId="{DC7B5439-BAD6-174C-331E-C68411DE8F8D}"/>
          </ac:spMkLst>
        </pc:spChg>
      </pc:sldChg>
      <pc:sldChg chg="addSp delSp modSp add mod ord">
        <pc:chgData name="Zsombor Joó" userId="54bf0527ae7d0f57" providerId="LiveId" clId="{0C89028F-B5CE-4C6E-9A03-CCE10F3B7A3A}" dt="2022-10-24T23:21:14.923" v="5266"/>
        <pc:sldMkLst>
          <pc:docMk/>
          <pc:sldMk cId="2272325602" sldId="274"/>
        </pc:sldMkLst>
        <pc:spChg chg="mod">
          <ac:chgData name="Zsombor Joó" userId="54bf0527ae7d0f57" providerId="LiveId" clId="{0C89028F-B5CE-4C6E-9A03-CCE10F3B7A3A}" dt="2022-10-24T23:16:38.242" v="5060" actId="20577"/>
          <ac:spMkLst>
            <pc:docMk/>
            <pc:sldMk cId="2272325602" sldId="274"/>
            <ac:spMk id="2" creationId="{2C16D8F3-39EF-B6DC-46C4-A7298474AEEB}"/>
          </ac:spMkLst>
        </pc:spChg>
        <pc:spChg chg="mod">
          <ac:chgData name="Zsombor Joó" userId="54bf0527ae7d0f57" providerId="LiveId" clId="{0C89028F-B5CE-4C6E-9A03-CCE10F3B7A3A}" dt="2022-10-24T23:14:20.034" v="4805"/>
          <ac:spMkLst>
            <pc:docMk/>
            <pc:sldMk cId="2272325602" sldId="274"/>
            <ac:spMk id="3" creationId="{8A9B17C6-A1DC-331A-562E-66EA50E7116A}"/>
          </ac:spMkLst>
        </pc:spChg>
        <pc:spChg chg="mod">
          <ac:chgData name="Zsombor Joó" userId="54bf0527ae7d0f57" providerId="LiveId" clId="{0C89028F-B5CE-4C6E-9A03-CCE10F3B7A3A}" dt="2022-10-24T23:21:14.923" v="5266"/>
          <ac:spMkLst>
            <pc:docMk/>
            <pc:sldMk cId="2272325602" sldId="274"/>
            <ac:spMk id="6" creationId="{DC7B5439-BAD6-174C-331E-C68411DE8F8D}"/>
          </ac:spMkLst>
        </pc:spChg>
        <pc:spChg chg="add del">
          <ac:chgData name="Zsombor Joó" userId="54bf0527ae7d0f57" providerId="LiveId" clId="{0C89028F-B5CE-4C6E-9A03-CCE10F3B7A3A}" dt="2022-10-24T23:13:07.231" v="4417" actId="22"/>
          <ac:spMkLst>
            <pc:docMk/>
            <pc:sldMk cId="2272325602" sldId="274"/>
            <ac:spMk id="8" creationId="{0C1578EF-E914-717C-D006-401D603419EA}"/>
          </ac:spMkLst>
        </pc:spChg>
      </pc:sldChg>
      <pc:sldChg chg="addSp delSp modSp new mod ord modTransition setBg modAnim">
        <pc:chgData name="Zsombor Joó" userId="54bf0527ae7d0f57" providerId="LiveId" clId="{0C89028F-B5CE-4C6E-9A03-CCE10F3B7A3A}" dt="2022-10-24T23:38:29.854" v="5517"/>
        <pc:sldMkLst>
          <pc:docMk/>
          <pc:sldMk cId="829999320" sldId="275"/>
        </pc:sldMkLst>
        <pc:spChg chg="add del mod">
          <ac:chgData name="Zsombor Joó" userId="54bf0527ae7d0f57" providerId="LiveId" clId="{0C89028F-B5CE-4C6E-9A03-CCE10F3B7A3A}" dt="2022-10-24T23:29:54.926" v="5395" actId="14100"/>
          <ac:spMkLst>
            <pc:docMk/>
            <pc:sldMk cId="829999320" sldId="275"/>
            <ac:spMk id="5" creationId="{0D4C67FB-6D79-EA29-3B90-5F4B35FF9D3A}"/>
          </ac:spMkLst>
        </pc:spChg>
        <pc:spChg chg="add mod">
          <ac:chgData name="Zsombor Joó" userId="54bf0527ae7d0f57" providerId="LiveId" clId="{0C89028F-B5CE-4C6E-9A03-CCE10F3B7A3A}" dt="2022-10-24T23:38:19.336" v="5516" actId="1076"/>
          <ac:spMkLst>
            <pc:docMk/>
            <pc:sldMk cId="829999320" sldId="275"/>
            <ac:spMk id="6" creationId="{A8722231-8D32-17E2-1DBF-98B41B7F4244}"/>
          </ac:spMkLst>
        </pc:spChg>
        <pc:picChg chg="add del">
          <ac:chgData name="Zsombor Joó" userId="54bf0527ae7d0f57" providerId="LiveId" clId="{0C89028F-B5CE-4C6E-9A03-CCE10F3B7A3A}" dt="2022-10-24T23:27:28.714" v="5277" actId="21"/>
          <ac:picMkLst>
            <pc:docMk/>
            <pc:sldMk cId="829999320" sldId="275"/>
            <ac:picMk id="2" creationId="{4457D38C-27AC-4184-8471-841487C1B44D}"/>
          </ac:picMkLst>
        </pc:picChg>
        <pc:picChg chg="add del mod">
          <ac:chgData name="Zsombor Joó" userId="54bf0527ae7d0f57" providerId="LiveId" clId="{0C89028F-B5CE-4C6E-9A03-CCE10F3B7A3A}" dt="2022-10-24T23:28:18.581" v="5334" actId="21"/>
          <ac:picMkLst>
            <pc:docMk/>
            <pc:sldMk cId="829999320" sldId="275"/>
            <ac:picMk id="3" creationId="{BDB4E5AE-3442-F6B5-2A1B-59C724AAF602}"/>
          </ac:picMkLst>
        </pc:picChg>
        <pc:picChg chg="add mod">
          <ac:chgData name="Zsombor Joó" userId="54bf0527ae7d0f57" providerId="LiveId" clId="{0C89028F-B5CE-4C6E-9A03-CCE10F3B7A3A}" dt="2022-10-24T23:38:11.992" v="5515" actId="1076"/>
          <ac:picMkLst>
            <pc:docMk/>
            <pc:sldMk cId="829999320" sldId="275"/>
            <ac:picMk id="4" creationId="{7342C702-901A-182C-CEAE-C548B3D025CC}"/>
          </ac:picMkLst>
        </pc:picChg>
        <pc:picChg chg="add del mod">
          <ac:chgData name="Zsombor Joó" userId="54bf0527ae7d0f57" providerId="LiveId" clId="{0C89028F-B5CE-4C6E-9A03-CCE10F3B7A3A}" dt="2022-10-24T23:30:39.152" v="5398"/>
          <ac:picMkLst>
            <pc:docMk/>
            <pc:sldMk cId="829999320" sldId="275"/>
            <ac:picMk id="7" creationId="{30531F23-F67A-BD67-4E9F-76F2ACCFBD52}"/>
          </ac:picMkLst>
        </pc:picChg>
        <pc:picChg chg="add del mod">
          <ac:chgData name="Zsombor Joó" userId="54bf0527ae7d0f57" providerId="LiveId" clId="{0C89028F-B5CE-4C6E-9A03-CCE10F3B7A3A}" dt="2022-10-24T23:30:55.241" v="5402"/>
          <ac:picMkLst>
            <pc:docMk/>
            <pc:sldMk cId="829999320" sldId="275"/>
            <ac:picMk id="8" creationId="{0969238A-645E-8223-E77A-0AAF3D21AE0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D28E1D4C-F1C0-980C-4635-CF2D404975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a:extLst>
              <a:ext uri="{FF2B5EF4-FFF2-40B4-BE49-F238E27FC236}">
                <a16:creationId xmlns:a16="http://schemas.microsoft.com/office/drawing/2014/main" id="{D857BEFE-93DB-F271-EADD-250831EDD8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50BEF6-E9B7-40ED-ABE7-7C23AFD63FB7}" type="datetimeFigureOut">
              <a:rPr lang="hu-HU" smtClean="0"/>
              <a:t>2022. 11. 03.</a:t>
            </a:fld>
            <a:endParaRPr lang="hu-HU"/>
          </a:p>
        </p:txBody>
      </p:sp>
      <p:sp>
        <p:nvSpPr>
          <p:cNvPr id="4" name="Élőláb helye 3">
            <a:extLst>
              <a:ext uri="{FF2B5EF4-FFF2-40B4-BE49-F238E27FC236}">
                <a16:creationId xmlns:a16="http://schemas.microsoft.com/office/drawing/2014/main" id="{F8700A3A-CCD5-1CAC-3767-796DD79864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44D09594-348D-868E-2FD2-F6F1E8A8E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3EBCBC-AB9D-49E6-AE72-FFA23A3FACA6}" type="slidenum">
              <a:rPr lang="hu-HU" smtClean="0"/>
              <a:t>‹#›</a:t>
            </a:fld>
            <a:endParaRPr lang="hu-HU"/>
          </a:p>
        </p:txBody>
      </p:sp>
    </p:spTree>
    <p:extLst>
      <p:ext uri="{BB962C8B-B14F-4D97-AF65-F5344CB8AC3E}">
        <p14:creationId xmlns:p14="http://schemas.microsoft.com/office/powerpoint/2010/main" val="402860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055A4-E780-48A8-A1C5-B486F85F93A3}" type="datetimeFigureOut">
              <a:rPr lang="hu-HU" smtClean="0"/>
              <a:t>2022. 11. 03.</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B8223-5619-4D90-9736-32D609816561}" type="slidenum">
              <a:rPr lang="hu-HU" smtClean="0"/>
              <a:t>‹#›</a:t>
            </a:fld>
            <a:endParaRPr lang="hu-HU"/>
          </a:p>
        </p:txBody>
      </p:sp>
    </p:spTree>
    <p:extLst>
      <p:ext uri="{BB962C8B-B14F-4D97-AF65-F5344CB8AC3E}">
        <p14:creationId xmlns:p14="http://schemas.microsoft.com/office/powerpoint/2010/main" val="360817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BF9B8223-5619-4D90-9736-32D609816561}" type="slidenum">
              <a:rPr lang="hu-HU" smtClean="0"/>
              <a:t>6</a:t>
            </a:fld>
            <a:endParaRPr lang="hu-HU"/>
          </a:p>
        </p:txBody>
      </p:sp>
    </p:spTree>
    <p:extLst>
      <p:ext uri="{BB962C8B-B14F-4D97-AF65-F5344CB8AC3E}">
        <p14:creationId xmlns:p14="http://schemas.microsoft.com/office/powerpoint/2010/main" val="406183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BF9B8223-5619-4D90-9736-32D609816561}" type="slidenum">
              <a:rPr lang="hu-HU" smtClean="0"/>
              <a:t>12</a:t>
            </a:fld>
            <a:endParaRPr lang="hu-HU"/>
          </a:p>
        </p:txBody>
      </p:sp>
    </p:spTree>
    <p:extLst>
      <p:ext uri="{BB962C8B-B14F-4D97-AF65-F5344CB8AC3E}">
        <p14:creationId xmlns:p14="http://schemas.microsoft.com/office/powerpoint/2010/main" val="361460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A02E842-A755-2524-DA34-5A38FDCD360E}"/>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565733EF-B5CF-56DC-58A3-8AA0766BB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B8D5125E-76EA-E5BB-3297-E8564CF6068E}"/>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89D4172E-FBFF-9CCD-D602-F13998EF309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231CECA-7BA5-0572-6E26-0B863DACA64B}"/>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813725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8702B7-BF6B-BE93-AE4A-5BF3B1A7C9D4}"/>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E6E06F7-D31C-A467-E87E-7761011876F3}"/>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0F82C44-5235-98E2-C15A-39ED3FC1BBB3}"/>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CDF9BEC5-8C3E-3721-EED3-440606306A1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B07E659-AD7D-786E-B878-994E86EE79C5}"/>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141816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10A5EEEE-A82B-1458-0FBD-7737547E5B90}"/>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D7078047-BE71-7141-9291-9A919790D24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8DB3E39-94A3-75EB-23AE-389059E96EB4}"/>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E31F24D9-5ED7-2135-459D-7384165D023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29A1A2A-224D-328C-6361-931FC5CCA6EB}"/>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259700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3DC0-751C-43C3-D628-41D8298CE5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D55276-ECA0-45E6-D5D1-085A48C730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68D726-CE9E-D2B7-153B-F3BD3582DC85}"/>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D5B45B76-17DD-4C29-D26F-C73D1EF99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F643E-ACFB-FE12-56D6-DCC3128368F3}"/>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2857070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398C8-8BBC-98C5-FB5D-5DFAD6E18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66586-E76E-4390-BFF1-0B74E9553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AA1A7-FF11-0449-86E3-13D0BD1364F9}"/>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C0D3DEFD-1EDC-3DBA-6C27-97E40ADB2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51B5E-E2E3-F827-2467-F80A1875F403}"/>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1714098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4762-D684-43BF-15EC-C1B5126741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AD820F-3861-88AC-FE1D-A707F732D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CA0225-C9BE-381E-666E-763C47D7E1FE}"/>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6620BCA2-94F7-AF15-29D0-8DB3A96B2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14843-2A2F-690D-9D6E-82FF0B16E004}"/>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224961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23CB-FB4E-38B5-C168-E5D34B559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7F3E8-846A-4A9D-CD94-C5F428EF7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A8589-02AF-DA9B-5703-B10C0C7E7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630767-62F0-3823-8B21-F6BC1BA75879}"/>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6" name="Footer Placeholder 5">
            <a:extLst>
              <a:ext uri="{FF2B5EF4-FFF2-40B4-BE49-F238E27FC236}">
                <a16:creationId xmlns:a16="http://schemas.microsoft.com/office/drawing/2014/main" id="{70711AAF-C951-B8A9-3EA2-B4D4A6496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E68577-6CAA-F448-50DD-7B113BB4D555}"/>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3274498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EEB0-ABD1-313C-E6CD-B9953D8A4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6EC362-BC63-A56A-31D0-40D5B50BD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13E65-8D61-148B-9464-2DD80F103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4DBE8-6550-EFA4-2711-48DE4C0E9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D9675D-3BB3-7283-B6FA-D47DC4EEC7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A435F0-1FDE-5380-6632-F3A708D4E890}"/>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8" name="Footer Placeholder 7">
            <a:extLst>
              <a:ext uri="{FF2B5EF4-FFF2-40B4-BE49-F238E27FC236}">
                <a16:creationId xmlns:a16="http://schemas.microsoft.com/office/drawing/2014/main" id="{CA9F9740-7CF6-E875-B3C1-534E0E6E86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8EF13E-D908-524F-9BAF-FF88822B68D8}"/>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109755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63D1-43B7-85CA-EB7E-F88009909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5E16A-5DEC-B5E9-B86E-597E346F9DE9}"/>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4" name="Footer Placeholder 3">
            <a:extLst>
              <a:ext uri="{FF2B5EF4-FFF2-40B4-BE49-F238E27FC236}">
                <a16:creationId xmlns:a16="http://schemas.microsoft.com/office/drawing/2014/main" id="{639644EA-8FB6-8F6C-A583-0F642EC0E2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30F0CE-6DD2-E443-6530-14B5F729170B}"/>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412776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207D0-49D0-D4A2-8C23-CBAE759496AD}"/>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3" name="Footer Placeholder 2">
            <a:extLst>
              <a:ext uri="{FF2B5EF4-FFF2-40B4-BE49-F238E27FC236}">
                <a16:creationId xmlns:a16="http://schemas.microsoft.com/office/drawing/2014/main" id="{3111BFD5-F176-BCC0-E161-FD4CF45A51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C7A3F-AF98-3256-798A-51C0235674A8}"/>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418733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1B42-F204-9687-5EC7-FB2920FA5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DF30CD-F0C0-6E45-716F-6D2971A1F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2441F-CFA9-65E3-FB1C-C4F7402AE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587D8-BD84-F774-F816-325C61D32A7C}"/>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6" name="Footer Placeholder 5">
            <a:extLst>
              <a:ext uri="{FF2B5EF4-FFF2-40B4-BE49-F238E27FC236}">
                <a16:creationId xmlns:a16="http://schemas.microsoft.com/office/drawing/2014/main" id="{6469C143-6A00-9558-61C6-F6FC830DA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243E5-480E-84D2-12D7-4A9251070F8F}"/>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161368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D6E5F92-0ED7-EB8F-D05C-EA6BE5CD5382}"/>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07D991B-E234-602B-7840-E5E1F049D36C}"/>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C0115FA-E3D2-6783-7A81-81879DB1674C}"/>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EB0517DA-BDE3-73F6-C407-02657BF7BF4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8679B29-9B4B-06D3-06F8-63A5E3E0DB8B}"/>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1530452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E87C-535F-84CD-BCFC-41DF51EF9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374F7C-7476-5D37-CB67-03281C7EA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ACE175-C491-3E8A-BF95-0D4A1216D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3734B4-65E0-AD5D-43A4-23274F03242E}"/>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6" name="Footer Placeholder 5">
            <a:extLst>
              <a:ext uri="{FF2B5EF4-FFF2-40B4-BE49-F238E27FC236}">
                <a16:creationId xmlns:a16="http://schemas.microsoft.com/office/drawing/2014/main" id="{5392090A-4A6A-4684-CACF-CFBB6F701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BAF2C-52C5-F95B-05AF-19C10A865562}"/>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1251417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F62E-0E17-036F-C7A9-D50943A1D0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5205B3-C78E-D756-A6C0-2ECB891B3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DFE3D-2F20-66C4-9458-54C0E545D031}"/>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6F5F52A6-7BD6-272E-3A33-D0BA02F0E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0D79E-D49D-B8CB-D1BD-10E69A0FF982}"/>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325625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7498C-A87A-68AB-37D7-62B72E8EDF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DBB6B-E93C-1B2A-8B17-CDCD37C552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B27A1-9E38-FB18-3B50-AED1A8A223F5}"/>
              </a:ext>
            </a:extLst>
          </p:cNvPr>
          <p:cNvSpPr>
            <a:spLocks noGrp="1"/>
          </p:cNvSpPr>
          <p:nvPr>
            <p:ph type="dt" sz="half" idx="10"/>
          </p:nvPr>
        </p:nvSpPr>
        <p:spPr/>
        <p:txBody>
          <a:body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78584FA8-DD2F-7920-849A-959929401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86E1E-ADD9-2DCB-B3A4-C40996E3AA0E}"/>
              </a:ext>
            </a:extLst>
          </p:cNvPr>
          <p:cNvSpPr>
            <a:spLocks noGrp="1"/>
          </p:cNvSpPr>
          <p:nvPr>
            <p:ph type="sldNum" sz="quarter" idx="12"/>
          </p:nvPr>
        </p:nvSpPr>
        <p:spPr/>
        <p:txBody>
          <a:bodyPr/>
          <a:lstStyle/>
          <a:p>
            <a:fld id="{8DFE8AE1-EE5D-4742-8F03-91B13DBB656E}" type="slidenum">
              <a:rPr lang="en-US" smtClean="0"/>
              <a:t>‹#›</a:t>
            </a:fld>
            <a:endParaRPr lang="en-US"/>
          </a:p>
        </p:txBody>
      </p:sp>
    </p:spTree>
    <p:extLst>
      <p:ext uri="{BB962C8B-B14F-4D97-AF65-F5344CB8AC3E}">
        <p14:creationId xmlns:p14="http://schemas.microsoft.com/office/powerpoint/2010/main" val="245599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4B4CEA-B01D-0170-9970-16C89060559F}"/>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2F5B4AD5-8AC7-CCB6-C8CC-6CA5A5455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14DA87C6-27B4-F4C7-F187-4BE300374366}"/>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B350EC9A-20F3-EDD2-9206-1895D464AD3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E16AF5-D009-FC76-199D-61D08CFBF336}"/>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247730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CD97CD-8F26-1D37-B491-33E26E418B9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0BEC6F9-E4B1-1482-D316-19C1B62FC974}"/>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C6628B2E-AFFD-1E4D-3117-10D96213376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67F4A3E8-E0D8-357A-C95A-49B38C68AB4B}"/>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6" name="Élőláb helye 5">
            <a:extLst>
              <a:ext uri="{FF2B5EF4-FFF2-40B4-BE49-F238E27FC236}">
                <a16:creationId xmlns:a16="http://schemas.microsoft.com/office/drawing/2014/main" id="{B3147228-365D-4F9A-785D-C7957207286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F9F3740-E2DF-2E54-8F52-F66505EDD658}"/>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371298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23A5F0D-6B60-B800-A2F5-E89B96B498F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F24ED04C-718A-4722-C89B-021CD29D13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46728D84-4099-12D1-3971-035C4C7B0A80}"/>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F0F535BA-A5B7-B86B-A270-997F38E0DE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06551384-6954-8259-0ABE-158C20F4CBDE}"/>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6400F2E9-650F-22D9-EEC6-DAAE62AB2769}"/>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8" name="Élőláb helye 7">
            <a:extLst>
              <a:ext uri="{FF2B5EF4-FFF2-40B4-BE49-F238E27FC236}">
                <a16:creationId xmlns:a16="http://schemas.microsoft.com/office/drawing/2014/main" id="{51C6DCAA-5039-C424-1601-FFD8765F3507}"/>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29D03CCD-49DB-13B2-D834-4C41490B970D}"/>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421982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5FEFBF-05C3-00E6-8EA7-5D559C99EAD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2AF57661-4206-148C-78BF-C0C2B0B724F0}"/>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4" name="Élőláb helye 3">
            <a:extLst>
              <a:ext uri="{FF2B5EF4-FFF2-40B4-BE49-F238E27FC236}">
                <a16:creationId xmlns:a16="http://schemas.microsoft.com/office/drawing/2014/main" id="{179C0124-FB2C-F125-40D5-20501D4F0F5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F790E0B8-D948-B19C-5D47-1EF91641CB34}"/>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1655852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76456A73-4CEF-31A4-FABA-890AA7479FB0}"/>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3" name="Élőláb helye 2">
            <a:extLst>
              <a:ext uri="{FF2B5EF4-FFF2-40B4-BE49-F238E27FC236}">
                <a16:creationId xmlns:a16="http://schemas.microsoft.com/office/drawing/2014/main" id="{800DCEA1-A9A5-3479-1FAE-597163B429F9}"/>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14A73F42-3BD8-A17F-6DF7-8348A3379F39}"/>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348865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CA3564-8281-1754-CBB3-642E5B707E6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E4C11DA-A00B-EA61-57E6-C141C393F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F89975A1-932E-E67C-8A73-704671BE0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4610BC-60F1-0C6A-6D08-12D608C55A94}"/>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6" name="Élőláb helye 5">
            <a:extLst>
              <a:ext uri="{FF2B5EF4-FFF2-40B4-BE49-F238E27FC236}">
                <a16:creationId xmlns:a16="http://schemas.microsoft.com/office/drawing/2014/main" id="{E2DB4DB1-47B2-1ECA-4415-60B129A8ECE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A395D420-6444-77DC-56EB-F7A5D4659C55}"/>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6539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575F00-40A1-81F7-AA75-387E0133695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F3D82139-A9C9-7A87-A86C-4C72CADC1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C747CB98-6A2B-C01F-7DC8-01F390802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7CDA6CE4-384D-FA23-1673-DC6586E1722D}"/>
              </a:ext>
            </a:extLst>
          </p:cNvPr>
          <p:cNvSpPr>
            <a:spLocks noGrp="1"/>
          </p:cNvSpPr>
          <p:nvPr>
            <p:ph type="dt" sz="half" idx="10"/>
          </p:nvPr>
        </p:nvSpPr>
        <p:spPr/>
        <p:txBody>
          <a:bodyPr/>
          <a:lstStyle/>
          <a:p>
            <a:fld id="{90158F3D-6ED1-4822-89C6-35F02B50F3F2}" type="datetimeFigureOut">
              <a:rPr lang="hu-HU" smtClean="0"/>
              <a:t>2022. 11. 03.</a:t>
            </a:fld>
            <a:endParaRPr lang="hu-HU"/>
          </a:p>
        </p:txBody>
      </p:sp>
      <p:sp>
        <p:nvSpPr>
          <p:cNvPr id="6" name="Élőláb helye 5">
            <a:extLst>
              <a:ext uri="{FF2B5EF4-FFF2-40B4-BE49-F238E27FC236}">
                <a16:creationId xmlns:a16="http://schemas.microsoft.com/office/drawing/2014/main" id="{295E282A-9ADC-4117-0382-B8D521A8EED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21EF787-C5A4-4551-4CCF-A09937772A20}"/>
              </a:ext>
            </a:extLst>
          </p:cNvPr>
          <p:cNvSpPr>
            <a:spLocks noGrp="1"/>
          </p:cNvSpPr>
          <p:nvPr>
            <p:ph type="sldNum" sz="quarter" idx="12"/>
          </p:nvPr>
        </p:nvSpPr>
        <p:spPr/>
        <p:txBody>
          <a:bodyPr/>
          <a:lstStyle/>
          <a:p>
            <a:fld id="{B14921E5-B0E9-41E6-881D-B16163E018B4}" type="slidenum">
              <a:rPr lang="hu-HU" smtClean="0"/>
              <a:t>‹#›</a:t>
            </a:fld>
            <a:endParaRPr lang="hu-HU"/>
          </a:p>
        </p:txBody>
      </p:sp>
    </p:spTree>
    <p:extLst>
      <p:ext uri="{BB962C8B-B14F-4D97-AF65-F5344CB8AC3E}">
        <p14:creationId xmlns:p14="http://schemas.microsoft.com/office/powerpoint/2010/main" val="70017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85C0C40-27E8-EA07-4D9F-45E958FC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5C8D08F2-4FCF-AFE6-3376-2D7D797AB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7142D48-9B9E-E864-E25B-2D24114982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58F3D-6ED1-4822-89C6-35F02B50F3F2}" type="datetimeFigureOut">
              <a:rPr lang="hu-HU" smtClean="0"/>
              <a:t>2022. 11. 03.</a:t>
            </a:fld>
            <a:endParaRPr lang="hu-HU"/>
          </a:p>
        </p:txBody>
      </p:sp>
      <p:sp>
        <p:nvSpPr>
          <p:cNvPr id="5" name="Élőláb helye 4">
            <a:extLst>
              <a:ext uri="{FF2B5EF4-FFF2-40B4-BE49-F238E27FC236}">
                <a16:creationId xmlns:a16="http://schemas.microsoft.com/office/drawing/2014/main" id="{40BDB81C-8675-3390-4E46-1A698981B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6C92466E-E427-FFCE-21C3-F4819AE4C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921E5-B0E9-41E6-881D-B16163E018B4}" type="slidenum">
              <a:rPr lang="hu-HU" smtClean="0"/>
              <a:t>‹#›</a:t>
            </a:fld>
            <a:endParaRPr lang="hu-HU"/>
          </a:p>
        </p:txBody>
      </p:sp>
    </p:spTree>
    <p:extLst>
      <p:ext uri="{BB962C8B-B14F-4D97-AF65-F5344CB8AC3E}">
        <p14:creationId xmlns:p14="http://schemas.microsoft.com/office/powerpoint/2010/main" val="2523284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6FCDB-D985-3806-1EE2-67329BBF2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0C8EE6-969A-A81B-94B7-D7DB91F82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676A3-3025-C3CA-C57E-04E97E631E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D8058-FCF0-4D7E-B3A4-233159A8E883}" type="datetimeFigureOut">
              <a:rPr lang="en-US" smtClean="0"/>
              <a:t>11/3/2022</a:t>
            </a:fld>
            <a:endParaRPr lang="en-US"/>
          </a:p>
        </p:txBody>
      </p:sp>
      <p:sp>
        <p:nvSpPr>
          <p:cNvPr id="5" name="Footer Placeholder 4">
            <a:extLst>
              <a:ext uri="{FF2B5EF4-FFF2-40B4-BE49-F238E27FC236}">
                <a16:creationId xmlns:a16="http://schemas.microsoft.com/office/drawing/2014/main" id="{B0A2F706-BED7-0615-D8C9-16DB522268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F1C864-F132-A8F6-5B67-6E20581066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E8AE1-EE5D-4742-8F03-91B13DBB656E}" type="slidenum">
              <a:rPr lang="en-US" smtClean="0"/>
              <a:t>‹#›</a:t>
            </a:fld>
            <a:endParaRPr lang="en-US"/>
          </a:p>
        </p:txBody>
      </p:sp>
    </p:spTree>
    <p:extLst>
      <p:ext uri="{BB962C8B-B14F-4D97-AF65-F5344CB8AC3E}">
        <p14:creationId xmlns:p14="http://schemas.microsoft.com/office/powerpoint/2010/main" val="2752686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theshining.fandom.com/wiki/The_Shining_(fil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57F8A4E-50C4-C1A0-5E42-8308351B278C}"/>
              </a:ext>
            </a:extLst>
          </p:cNvPr>
          <p:cNvPicPr>
            <a:picLocks noChangeAspect="1"/>
          </p:cNvPicPr>
          <p:nvPr/>
        </p:nvPicPr>
        <p:blipFill rotWithShape="1">
          <a:blip r:embed="rId2">
            <a:alphaModFix amt="54000"/>
          </a:blip>
          <a:srcRect l="9426" r="9426"/>
          <a:stretch/>
        </p:blipFill>
        <p:spPr>
          <a:xfrm>
            <a:off x="-550104" y="-886677"/>
            <a:ext cx="13083296" cy="8061673"/>
          </a:xfrm>
          <a:prstGeom prst="roundRect">
            <a:avLst/>
          </a:prstGeom>
        </p:spPr>
      </p:pic>
      <p:cxnSp>
        <p:nvCxnSpPr>
          <p:cNvPr id="6" name="Egyenes összekötő 5">
            <a:extLst>
              <a:ext uri="{FF2B5EF4-FFF2-40B4-BE49-F238E27FC236}">
                <a16:creationId xmlns:a16="http://schemas.microsoft.com/office/drawing/2014/main" id="{ECCCD8C4-3705-1F8B-C9BD-A93493E7C0F3}"/>
              </a:ext>
            </a:extLst>
          </p:cNvPr>
          <p:cNvCxnSpPr>
            <a:cxnSpLocks/>
          </p:cNvCxnSpPr>
          <p:nvPr/>
        </p:nvCxnSpPr>
        <p:spPr>
          <a:xfrm>
            <a:off x="12449529" y="3318309"/>
            <a:ext cx="2938795" cy="128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6D59DC35-3692-EE87-E1B7-B5D6741BF8C8}"/>
              </a:ext>
            </a:extLst>
          </p:cNvPr>
          <p:cNvSpPr>
            <a:spLocks noGrp="1"/>
          </p:cNvSpPr>
          <p:nvPr>
            <p:ph type="ctrTitle"/>
          </p:nvPr>
        </p:nvSpPr>
        <p:spPr>
          <a:xfrm>
            <a:off x="-550104" y="145328"/>
            <a:ext cx="5955825" cy="1655762"/>
          </a:xfrm>
        </p:spPr>
        <p:txBody>
          <a:bodyPr/>
          <a:lstStyle/>
          <a:p>
            <a:r>
              <a:rPr lang="hu-HU">
                <a:solidFill>
                  <a:schemeClr val="bg1"/>
                </a:solidFill>
              </a:rPr>
              <a:t>Stephen King</a:t>
            </a:r>
          </a:p>
        </p:txBody>
      </p:sp>
      <p:sp>
        <p:nvSpPr>
          <p:cNvPr id="3" name="Alcím 2">
            <a:extLst>
              <a:ext uri="{FF2B5EF4-FFF2-40B4-BE49-F238E27FC236}">
                <a16:creationId xmlns:a16="http://schemas.microsoft.com/office/drawing/2014/main" id="{0E7D26AB-F1ED-3441-7B32-9C6CB9DD77AB}"/>
              </a:ext>
            </a:extLst>
          </p:cNvPr>
          <p:cNvSpPr>
            <a:spLocks noGrp="1"/>
          </p:cNvSpPr>
          <p:nvPr>
            <p:ph type="subTitle" idx="1"/>
          </p:nvPr>
        </p:nvSpPr>
        <p:spPr>
          <a:xfrm>
            <a:off x="281982" y="8008217"/>
            <a:ext cx="4291652" cy="1668656"/>
          </a:xfrm>
        </p:spPr>
        <p:txBody>
          <a:bodyPr>
            <a:normAutofit fontScale="85000" lnSpcReduction="10000"/>
          </a:bodyPr>
          <a:lstStyle/>
          <a:p>
            <a:r>
              <a:rPr lang="en-US">
                <a:solidFill>
                  <a:schemeClr val="bg1"/>
                </a:solidFill>
              </a:rPr>
              <a:t>Stephen Edwin King is an American writer and one of the most widely read authors of our time. His works have been translated into more than 40 languages and have sold more than 400 million copies worldwide</a:t>
            </a:r>
            <a:r>
              <a:rPr lang="hu-HU">
                <a:solidFill>
                  <a:schemeClr val="bg1"/>
                </a:solidFill>
              </a:rPr>
              <a:t>.</a:t>
            </a:r>
          </a:p>
        </p:txBody>
      </p:sp>
      <p:sp>
        <p:nvSpPr>
          <p:cNvPr id="7" name="Szövegdoboz 6">
            <a:extLst>
              <a:ext uri="{FF2B5EF4-FFF2-40B4-BE49-F238E27FC236}">
                <a16:creationId xmlns:a16="http://schemas.microsoft.com/office/drawing/2014/main" id="{2359E9C3-6F73-656E-EBA8-584B2171956C}"/>
              </a:ext>
            </a:extLst>
          </p:cNvPr>
          <p:cNvSpPr txBox="1"/>
          <p:nvPr/>
        </p:nvSpPr>
        <p:spPr>
          <a:xfrm>
            <a:off x="398117" y="1995199"/>
            <a:ext cx="4059382" cy="523220"/>
          </a:xfrm>
          <a:prstGeom prst="rect">
            <a:avLst/>
          </a:prstGeom>
          <a:noFill/>
        </p:spPr>
        <p:txBody>
          <a:bodyPr wrap="square" rtlCol="0">
            <a:spAutoFit/>
          </a:bodyPr>
          <a:lstStyle/>
          <a:p>
            <a:r>
              <a:rPr lang="hu-HU" sz="2800">
                <a:solidFill>
                  <a:schemeClr val="bg1"/>
                </a:solidFill>
              </a:rPr>
              <a:t>and </a:t>
            </a:r>
            <a:r>
              <a:rPr lang="hu-HU" sz="2800" err="1">
                <a:solidFill>
                  <a:schemeClr val="bg1"/>
                </a:solidFill>
              </a:rPr>
              <a:t>his</a:t>
            </a:r>
            <a:r>
              <a:rPr lang="hu-HU" sz="2800">
                <a:solidFill>
                  <a:schemeClr val="bg1"/>
                </a:solidFill>
              </a:rPr>
              <a:t> creepy </a:t>
            </a:r>
            <a:r>
              <a:rPr lang="hu-HU" sz="2800" err="1">
                <a:solidFill>
                  <a:schemeClr val="bg1"/>
                </a:solidFill>
              </a:rPr>
              <a:t>creations</a:t>
            </a:r>
            <a:endParaRPr lang="hu-HU" sz="2800">
              <a:solidFill>
                <a:schemeClr val="bg1"/>
              </a:solidFill>
            </a:endParaRPr>
          </a:p>
        </p:txBody>
      </p:sp>
      <p:sp>
        <p:nvSpPr>
          <p:cNvPr id="10" name="Szövegdoboz 9">
            <a:extLst>
              <a:ext uri="{FF2B5EF4-FFF2-40B4-BE49-F238E27FC236}">
                <a16:creationId xmlns:a16="http://schemas.microsoft.com/office/drawing/2014/main" id="{EB1DDB12-ADF3-7028-4F69-CA9456228A3B}"/>
              </a:ext>
            </a:extLst>
          </p:cNvPr>
          <p:cNvSpPr txBox="1"/>
          <p:nvPr/>
        </p:nvSpPr>
        <p:spPr>
          <a:xfrm>
            <a:off x="-4977284" y="1571369"/>
            <a:ext cx="4504844" cy="646331"/>
          </a:xfrm>
          <a:prstGeom prst="rect">
            <a:avLst/>
          </a:prstGeom>
          <a:noFill/>
        </p:spPr>
        <p:txBody>
          <a:bodyPr wrap="square" rtlCol="0">
            <a:spAutoFit/>
          </a:bodyPr>
          <a:lstStyle/>
          <a:p>
            <a:r>
              <a:rPr lang="hu-HU" sz="3600">
                <a:solidFill>
                  <a:schemeClr val="bg1"/>
                </a:solidFill>
              </a:rPr>
              <a:t>The  Master Of Horror</a:t>
            </a:r>
          </a:p>
        </p:txBody>
      </p:sp>
      <p:sp>
        <p:nvSpPr>
          <p:cNvPr id="5" name="Szövegdoboz 4">
            <a:extLst>
              <a:ext uri="{FF2B5EF4-FFF2-40B4-BE49-F238E27FC236}">
                <a16:creationId xmlns:a16="http://schemas.microsoft.com/office/drawing/2014/main" id="{203500A2-56D7-99A8-103A-F7D506A9199A}"/>
              </a:ext>
            </a:extLst>
          </p:cNvPr>
          <p:cNvSpPr txBox="1"/>
          <p:nvPr/>
        </p:nvSpPr>
        <p:spPr>
          <a:xfrm>
            <a:off x="398117" y="6404895"/>
            <a:ext cx="1828800" cy="307777"/>
          </a:xfrm>
          <a:prstGeom prst="rect">
            <a:avLst/>
          </a:prstGeom>
          <a:noFill/>
        </p:spPr>
        <p:txBody>
          <a:bodyPr wrap="square" rtlCol="0">
            <a:spAutoFit/>
          </a:bodyPr>
          <a:lstStyle/>
          <a:p>
            <a:pPr algn="l"/>
            <a:r>
              <a:rPr lang="hu-HU" sz="1400" err="1">
                <a:solidFill>
                  <a:schemeClr val="bg1"/>
                </a:solidFill>
                <a:latin typeface="Bahnschrift Light SemiCondensed" panose="020B0502040204020203" pitchFamily="34" charset="0"/>
              </a:rPr>
              <a:t>By</a:t>
            </a:r>
            <a:r>
              <a:rPr lang="hu-HU" sz="1400">
                <a:solidFill>
                  <a:schemeClr val="bg1"/>
                </a:solidFill>
                <a:latin typeface="Bahnschrift Light SemiCondensed" panose="020B0502040204020203" pitchFamily="34" charset="0"/>
              </a:rPr>
              <a:t> Zsombor</a:t>
            </a:r>
          </a:p>
        </p:txBody>
      </p:sp>
    </p:spTree>
    <p:extLst>
      <p:ext uri="{BB962C8B-B14F-4D97-AF65-F5344CB8AC3E}">
        <p14:creationId xmlns:p14="http://schemas.microsoft.com/office/powerpoint/2010/main" val="2955012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E01268CA-759E-E6BD-617A-E24CFF5274D1}"/>
              </a:ext>
            </a:extLst>
          </p:cNvPr>
          <p:cNvPicPr>
            <a:picLocks noChangeAspect="1"/>
          </p:cNvPicPr>
          <p:nvPr/>
        </p:nvPicPr>
        <p:blipFill rotWithShape="1">
          <a:blip r:embed="rId2">
            <a:alphaModFix amt="43000"/>
            <a:extLst>
              <a:ext uri="{BEBA8EAE-BF5A-486C-A8C5-ECC9F3942E4B}">
                <a14:imgProps xmlns:a14="http://schemas.microsoft.com/office/drawing/2010/main">
                  <a14:imgLayer r:embed="rId3">
                    <a14:imgEffect>
                      <a14:artisticBlur/>
                    </a14:imgEffect>
                  </a14:imgLayer>
                </a14:imgProps>
              </a:ext>
            </a:extLst>
          </a:blip>
          <a:srcRect l="-480" t="50334" r="480" b="27476"/>
          <a:stretch/>
        </p:blipFill>
        <p:spPr>
          <a:xfrm>
            <a:off x="-88299" y="1412932"/>
            <a:ext cx="12368598" cy="4061460"/>
          </a:xfrm>
          <a:prstGeom prst="rect">
            <a:avLst/>
          </a:prstGeom>
        </p:spPr>
      </p:pic>
      <p:sp>
        <p:nvSpPr>
          <p:cNvPr id="2" name="Cím 1">
            <a:extLst>
              <a:ext uri="{FF2B5EF4-FFF2-40B4-BE49-F238E27FC236}">
                <a16:creationId xmlns:a16="http://schemas.microsoft.com/office/drawing/2014/main" id="{2AD6B6C1-9632-3AB7-7C81-09087F878548}"/>
              </a:ext>
            </a:extLst>
          </p:cNvPr>
          <p:cNvSpPr>
            <a:spLocks noGrp="1"/>
          </p:cNvSpPr>
          <p:nvPr>
            <p:ph type="title"/>
          </p:nvPr>
        </p:nvSpPr>
        <p:spPr/>
        <p:txBody>
          <a:bodyPr/>
          <a:lstStyle/>
          <a:p>
            <a:r>
              <a:rPr lang="hu-HU"/>
              <a:t> </a:t>
            </a:r>
          </a:p>
        </p:txBody>
      </p:sp>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4"/>
          <a:stretch>
            <a:fillRect/>
          </a:stretch>
        </p:blipFill>
        <p:spPr>
          <a:xfrm>
            <a:off x="1145984" y="1412932"/>
            <a:ext cx="2705413"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5"/>
          <a:stretch>
            <a:fillRect/>
          </a:stretch>
        </p:blipFill>
        <p:spPr>
          <a:xfrm>
            <a:off x="12588083" y="1470660"/>
            <a:ext cx="2705413" cy="4061460"/>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
        <p:nvSpPr>
          <p:cNvPr id="4" name="Szövegdoboz 3">
            <a:extLst>
              <a:ext uri="{FF2B5EF4-FFF2-40B4-BE49-F238E27FC236}">
                <a16:creationId xmlns:a16="http://schemas.microsoft.com/office/drawing/2014/main" id="{ED5B72E2-BC94-E227-21BF-EBDE85DC5061}"/>
              </a:ext>
            </a:extLst>
          </p:cNvPr>
          <p:cNvSpPr txBox="1"/>
          <p:nvPr/>
        </p:nvSpPr>
        <p:spPr>
          <a:xfrm>
            <a:off x="4777896" y="1938034"/>
            <a:ext cx="2971644" cy="646331"/>
          </a:xfrm>
          <a:prstGeom prst="rect">
            <a:avLst/>
          </a:prstGeom>
          <a:noFill/>
        </p:spPr>
        <p:txBody>
          <a:bodyPr wrap="square" rtlCol="0">
            <a:spAutoFit/>
          </a:bodyPr>
          <a:lstStyle/>
          <a:p>
            <a:r>
              <a:rPr lang="hu-HU" sz="3600">
                <a:solidFill>
                  <a:schemeClr val="bg1"/>
                </a:solidFill>
                <a:latin typeface="Century" panose="02040604050505020304" pitchFamily="18" charset="0"/>
              </a:rPr>
              <a:t>IT</a:t>
            </a:r>
          </a:p>
        </p:txBody>
      </p:sp>
      <p:sp>
        <p:nvSpPr>
          <p:cNvPr id="10" name="Szövegdoboz 9">
            <a:extLst>
              <a:ext uri="{FF2B5EF4-FFF2-40B4-BE49-F238E27FC236}">
                <a16:creationId xmlns:a16="http://schemas.microsoft.com/office/drawing/2014/main" id="{BBB17DD4-78E7-BD0C-A351-81DD04E56341}"/>
              </a:ext>
            </a:extLst>
          </p:cNvPr>
          <p:cNvSpPr txBox="1"/>
          <p:nvPr/>
        </p:nvSpPr>
        <p:spPr>
          <a:xfrm>
            <a:off x="7232266" y="4496130"/>
            <a:ext cx="1945958" cy="523220"/>
          </a:xfrm>
          <a:prstGeom prst="rect">
            <a:avLst/>
          </a:prstGeom>
          <a:noFill/>
        </p:spPr>
        <p:txBody>
          <a:bodyPr wrap="square" rtlCol="0">
            <a:spAutoFit/>
          </a:bodyPr>
          <a:lstStyle/>
          <a:p>
            <a:r>
              <a:rPr lang="hu-HU" sz="2800">
                <a:solidFill>
                  <a:schemeClr val="bg1"/>
                </a:solidFill>
                <a:latin typeface="Century" panose="02040604050505020304" pitchFamily="18" charset="0"/>
              </a:rPr>
              <a:t>1986</a:t>
            </a:r>
          </a:p>
        </p:txBody>
      </p:sp>
      <p:sp>
        <p:nvSpPr>
          <p:cNvPr id="12" name="Szövegdoboz 11">
            <a:extLst>
              <a:ext uri="{FF2B5EF4-FFF2-40B4-BE49-F238E27FC236}">
                <a16:creationId xmlns:a16="http://schemas.microsoft.com/office/drawing/2014/main" id="{3674DB43-9FA4-6569-017F-8298EC6DAAF6}"/>
              </a:ext>
            </a:extLst>
          </p:cNvPr>
          <p:cNvSpPr txBox="1"/>
          <p:nvPr/>
        </p:nvSpPr>
        <p:spPr>
          <a:xfrm>
            <a:off x="4777896" y="2763824"/>
            <a:ext cx="5728179" cy="1200329"/>
          </a:xfrm>
          <a:prstGeom prst="rect">
            <a:avLst/>
          </a:prstGeom>
          <a:noFill/>
        </p:spPr>
        <p:txBody>
          <a:bodyPr wrap="square" rtlCol="0">
            <a:spAutoFit/>
          </a:bodyPr>
          <a:lstStyle/>
          <a:p>
            <a:r>
              <a:rPr lang="en-US">
                <a:solidFill>
                  <a:schemeClr val="bg1"/>
                </a:solidFill>
              </a:rPr>
              <a:t> One of King's magnum opus, almost his longest work, one of his most terrifying yet most beautifully written books is </a:t>
            </a:r>
            <a:r>
              <a:rPr lang="hu-HU">
                <a:solidFill>
                  <a:schemeClr val="bg1"/>
                </a:solidFill>
              </a:rPr>
              <a:t>      </a:t>
            </a:r>
          </a:p>
          <a:p>
            <a:r>
              <a:rPr lang="hu-HU">
                <a:solidFill>
                  <a:schemeClr val="bg1"/>
                </a:solidFill>
              </a:rPr>
              <a:t>IT </a:t>
            </a:r>
            <a:r>
              <a:rPr lang="en-US">
                <a:solidFill>
                  <a:schemeClr val="bg1"/>
                </a:solidFill>
              </a:rPr>
              <a:t>. The novel is a combination of King's strengths</a:t>
            </a:r>
          </a:p>
          <a:p>
            <a:endParaRPr lang="en-US">
              <a:solidFill>
                <a:schemeClr val="bg1"/>
              </a:solidFill>
            </a:endParaRPr>
          </a:p>
        </p:txBody>
      </p:sp>
      <p:pic>
        <p:nvPicPr>
          <p:cNvPr id="7" name="Kép 6">
            <a:extLst>
              <a:ext uri="{FF2B5EF4-FFF2-40B4-BE49-F238E27FC236}">
                <a16:creationId xmlns:a16="http://schemas.microsoft.com/office/drawing/2014/main" id="{1E6CBA6B-C546-B08B-769E-49BCDC751DCA}"/>
              </a:ext>
            </a:extLst>
          </p:cNvPr>
          <p:cNvPicPr>
            <a:picLocks noChangeAspect="1"/>
          </p:cNvPicPr>
          <p:nvPr/>
        </p:nvPicPr>
        <p:blipFill rotWithShape="1">
          <a:blip r:embed="rId6"/>
          <a:srcRect/>
          <a:stretch/>
        </p:blipFill>
        <p:spPr>
          <a:xfrm>
            <a:off x="15661168" y="1438659"/>
            <a:ext cx="2705413" cy="4056139"/>
          </a:xfrm>
          <a:prstGeom prst="rect">
            <a:avLst/>
          </a:prstGeom>
        </p:spPr>
      </p:pic>
    </p:spTree>
    <p:extLst>
      <p:ext uri="{BB962C8B-B14F-4D97-AF65-F5344CB8AC3E}">
        <p14:creationId xmlns:p14="http://schemas.microsoft.com/office/powerpoint/2010/main" val="1576524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7342C702-901A-182C-CEAE-C548B3D025CC}"/>
              </a:ext>
            </a:extLst>
          </p:cNvPr>
          <p:cNvPicPr>
            <a:picLocks noChangeAspect="1"/>
          </p:cNvPicPr>
          <p:nvPr/>
        </p:nvPicPr>
        <p:blipFill>
          <a:blip r:embed="rId2">
            <a:alphaModFix amt="56000"/>
          </a:blip>
          <a:stretch>
            <a:fillRect/>
          </a:stretch>
        </p:blipFill>
        <p:spPr>
          <a:xfrm>
            <a:off x="88017" y="-740326"/>
            <a:ext cx="12278387" cy="8165548"/>
          </a:xfrm>
          <a:prstGeom prst="rect">
            <a:avLst/>
          </a:prstGeom>
        </p:spPr>
      </p:pic>
      <p:sp>
        <p:nvSpPr>
          <p:cNvPr id="5" name="Szövegdoboz 4">
            <a:extLst>
              <a:ext uri="{FF2B5EF4-FFF2-40B4-BE49-F238E27FC236}">
                <a16:creationId xmlns:a16="http://schemas.microsoft.com/office/drawing/2014/main" id="{0D4C67FB-6D79-EA29-3B90-5F4B35FF9D3A}"/>
              </a:ext>
            </a:extLst>
          </p:cNvPr>
          <p:cNvSpPr txBox="1"/>
          <p:nvPr/>
        </p:nvSpPr>
        <p:spPr>
          <a:xfrm>
            <a:off x="5559748" y="2660073"/>
            <a:ext cx="184731" cy="369332"/>
          </a:xfrm>
          <a:prstGeom prst="rect">
            <a:avLst/>
          </a:prstGeom>
          <a:noFill/>
        </p:spPr>
        <p:txBody>
          <a:bodyPr wrap="square" rtlCol="0">
            <a:spAutoFit/>
          </a:bodyPr>
          <a:lstStyle/>
          <a:p>
            <a:endParaRPr lang="hu-HU"/>
          </a:p>
        </p:txBody>
      </p:sp>
      <p:sp>
        <p:nvSpPr>
          <p:cNvPr id="6" name="Szövegdoboz 5">
            <a:extLst>
              <a:ext uri="{FF2B5EF4-FFF2-40B4-BE49-F238E27FC236}">
                <a16:creationId xmlns:a16="http://schemas.microsoft.com/office/drawing/2014/main" id="{A8722231-8D32-17E2-1DBF-98B41B7F4244}"/>
              </a:ext>
            </a:extLst>
          </p:cNvPr>
          <p:cNvSpPr txBox="1"/>
          <p:nvPr/>
        </p:nvSpPr>
        <p:spPr>
          <a:xfrm>
            <a:off x="2352013" y="2459589"/>
            <a:ext cx="8506488" cy="2831544"/>
          </a:xfrm>
          <a:prstGeom prst="rect">
            <a:avLst/>
          </a:prstGeom>
          <a:noFill/>
        </p:spPr>
        <p:txBody>
          <a:bodyPr wrap="square" rtlCol="0">
            <a:spAutoFit/>
          </a:bodyPr>
          <a:lstStyle/>
          <a:p>
            <a:r>
              <a:rPr lang="hu-HU" sz="8000" b="1" i="1">
                <a:solidFill>
                  <a:srgbClr val="C00000"/>
                </a:solidFill>
                <a:latin typeface="Gill Sans MT" panose="020B0502020104020203" pitchFamily="34" charset="-18"/>
              </a:rPr>
              <a:t>LET’S LOOK AT OUR FAVOURITE</a:t>
            </a:r>
            <a:endParaRPr lang="en-US" sz="8000" b="1" i="1">
              <a:solidFill>
                <a:srgbClr val="C00000"/>
              </a:solidFill>
              <a:latin typeface="Gill Sans MT" panose="020B0502020104020203" pitchFamily="34" charset="-18"/>
            </a:endParaRPr>
          </a:p>
          <a:p>
            <a:endParaRPr lang="hu-HU"/>
          </a:p>
        </p:txBody>
      </p:sp>
    </p:spTree>
    <p:extLst>
      <p:ext uri="{BB962C8B-B14F-4D97-AF65-F5344CB8AC3E}">
        <p14:creationId xmlns:p14="http://schemas.microsoft.com/office/powerpoint/2010/main" val="829999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40811"/>
            </a:gs>
            <a:gs pos="78000">
              <a:schemeClr val="tx1"/>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Y2Mate.is - VHS Tape Glitch Animation &amp; Sound Effects _ Play Stop Forward Rewind Eject-jnoC9ouhQ64-1080p-1655998127675">
            <a:hlinkClick r:id="" action="ppaction://media"/>
            <a:extLst>
              <a:ext uri="{FF2B5EF4-FFF2-40B4-BE49-F238E27FC236}">
                <a16:creationId xmlns:a16="http://schemas.microsoft.com/office/drawing/2014/main" id="{DA5D3153-5015-BF58-24EA-E17DCD19761F}"/>
              </a:ext>
            </a:extLst>
          </p:cNvPr>
          <p:cNvPicPr>
            <a:picLocks noChangeAspect="1"/>
          </p:cNvPicPr>
          <p:nvPr>
            <a:videoFile r:link="rId1"/>
            <p:extLst>
              <p:ext uri="{DAA4B4D4-6D71-4841-9C94-3DE7FCFB9230}">
                <p14:media xmlns:p14="http://schemas.microsoft.com/office/powerpoint/2010/main" r:embed="rId2">
                  <p14:trim st="6031" end="39643"/>
                </p14:media>
              </p:ext>
            </p:extLst>
          </p:nvPr>
        </p:nvPicPr>
        <p:blipFill rotWithShape="1">
          <a:blip r:embed="rId5"/>
          <a:srcRect l="11812" r="11812"/>
          <a:stretch>
            <a:fillRect/>
          </a:stretch>
        </p:blipFill>
        <p:spPr>
          <a:xfrm>
            <a:off x="3376304" y="1772336"/>
            <a:ext cx="3998140" cy="2944572"/>
          </a:xfrm>
          <a:prstGeom prst="rect">
            <a:avLst/>
          </a:prstGeom>
        </p:spPr>
      </p:pic>
      <p:sp>
        <p:nvSpPr>
          <p:cNvPr id="10" name="Rectangle 9">
            <a:extLst>
              <a:ext uri="{FF2B5EF4-FFF2-40B4-BE49-F238E27FC236}">
                <a16:creationId xmlns:a16="http://schemas.microsoft.com/office/drawing/2014/main" id="{779D6C6D-4520-5A97-2D50-661851D7DB2F}"/>
              </a:ext>
            </a:extLst>
          </p:cNvPr>
          <p:cNvSpPr/>
          <p:nvPr/>
        </p:nvSpPr>
        <p:spPr>
          <a:xfrm>
            <a:off x="3478924" y="1772336"/>
            <a:ext cx="3998140" cy="2944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up of a cell phone&#10;&#10;Description automatically generated with medium confidence">
            <a:extLst>
              <a:ext uri="{FF2B5EF4-FFF2-40B4-BE49-F238E27FC236}">
                <a16:creationId xmlns:a16="http://schemas.microsoft.com/office/drawing/2014/main" id="{CFBE11B0-FFF2-B42F-46DE-4E646099DCD1}"/>
              </a:ext>
            </a:extLst>
          </p:cNvPr>
          <p:cNvPicPr>
            <a:picLocks noChangeAspect="1"/>
          </p:cNvPicPr>
          <p:nvPr/>
        </p:nvPicPr>
        <p:blipFill>
          <a:blip r:embed="rId6">
            <a:grayscl/>
            <a:extLst>
              <a:ext uri="{BEBA8EAE-BF5A-486C-A8C5-ECC9F3942E4B}">
                <a14:imgProps xmlns:a14="http://schemas.microsoft.com/office/drawing/2010/main">
                  <a14:imgLayer r:embed="rId7">
                    <a14:imgEffect>
                      <a14:colorTemperature colorTemp="8387"/>
                    </a14:imgEffect>
                    <a14:imgEffect>
                      <a14:saturation sat="119000"/>
                    </a14:imgEffect>
                    <a14:imgEffect>
                      <a14:brightnessContrast bright="-33000" contrast="25000"/>
                    </a14:imgEffect>
                  </a14:imgLayer>
                </a14:imgProps>
              </a:ext>
              <a:ext uri="{28A0092B-C50C-407E-A947-70E740481C1C}">
                <a14:useLocalDpi xmlns:a14="http://schemas.microsoft.com/office/drawing/2010/main" val="0"/>
              </a:ext>
            </a:extLst>
          </a:blip>
          <a:stretch>
            <a:fillRect/>
          </a:stretch>
        </p:blipFill>
        <p:spPr>
          <a:xfrm>
            <a:off x="2918691" y="1507062"/>
            <a:ext cx="6354618" cy="4220948"/>
          </a:xfrm>
          <a:prstGeom prst="rect">
            <a:avLst/>
          </a:prstGeom>
        </p:spPr>
      </p:pic>
      <p:pic>
        <p:nvPicPr>
          <p:cNvPr id="1028" name="Picture 4" descr="The Shining (franchise) - Wikipedia">
            <a:extLst>
              <a:ext uri="{FF2B5EF4-FFF2-40B4-BE49-F238E27FC236}">
                <a16:creationId xmlns:a16="http://schemas.microsoft.com/office/drawing/2014/main" id="{23305BBC-26BA-23B7-E052-9B9B3469A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379" y="2754591"/>
            <a:ext cx="3084980" cy="119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73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0" fill="hold"/>
                                        <p:tgtEl>
                                          <p:spTgt spid="6"/>
                                        </p:tgtEl>
                                      </p:cBhvr>
                                    </p:cmd>
                                  </p:childTnLst>
                                </p:cTn>
                              </p:par>
                              <p:par>
                                <p:cTn id="7" presetID="10"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4" presetClass="entr" presetSubtype="10" fill="hold" nodeType="withEffect">
                                  <p:stCondLst>
                                    <p:cond delay="50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0A395302-4D2E-DCBB-3012-269EA4268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32644" y="1098111"/>
            <a:ext cx="5854257" cy="32930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F0C5E6-37A0-97E5-503D-A2571DD8BF0F}"/>
              </a:ext>
            </a:extLst>
          </p:cNvPr>
          <p:cNvSpPr txBox="1"/>
          <p:nvPr/>
        </p:nvSpPr>
        <p:spPr>
          <a:xfrm>
            <a:off x="2159710" y="4045305"/>
            <a:ext cx="24779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ABOUT THE</a:t>
            </a:r>
          </a:p>
        </p:txBody>
      </p:sp>
      <p:sp>
        <p:nvSpPr>
          <p:cNvPr id="5" name="TextBox 4">
            <a:extLst>
              <a:ext uri="{FF2B5EF4-FFF2-40B4-BE49-F238E27FC236}">
                <a16:creationId xmlns:a16="http://schemas.microsoft.com/office/drawing/2014/main" id="{122916FC-CBB6-0262-B87A-F060BD5A69F2}"/>
              </a:ext>
            </a:extLst>
          </p:cNvPr>
          <p:cNvSpPr txBox="1"/>
          <p:nvPr/>
        </p:nvSpPr>
        <p:spPr>
          <a:xfrm>
            <a:off x="2588705" y="4306163"/>
            <a:ext cx="381386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9600" b="1" i="1">
                <a:solidFill>
                  <a:srgbClr val="B80E1E"/>
                </a:solidFill>
                <a:latin typeface="Gill Sans MT" panose="020B0502020104020203" pitchFamily="34" charset="0"/>
              </a:rPr>
              <a:t>BOOK</a:t>
            </a:r>
            <a:endParaRPr kumimoji="0" lang="en-US" sz="9600" b="1" i="1" u="none" strike="noStrike" kern="1200" cap="none" spc="0" normalizeH="0" baseline="0" noProof="0">
              <a:ln>
                <a:noFill/>
              </a:ln>
              <a:solidFill>
                <a:srgbClr val="B80E1E"/>
              </a:solidFill>
              <a:effectLst/>
              <a:uLnTx/>
              <a:uFillTx/>
              <a:latin typeface="Gill Sans MT" panose="020B0502020104020203" pitchFamily="34" charset="0"/>
              <a:ea typeface="+mn-ea"/>
              <a:cs typeface="+mn-cs"/>
            </a:endParaRPr>
          </a:p>
        </p:txBody>
      </p:sp>
      <p:sp>
        <p:nvSpPr>
          <p:cNvPr id="6" name="TextBox 5">
            <a:extLst>
              <a:ext uri="{FF2B5EF4-FFF2-40B4-BE49-F238E27FC236}">
                <a16:creationId xmlns:a16="http://schemas.microsoft.com/office/drawing/2014/main" id="{DC7B5439-BAD6-174C-331E-C68411DE8F8D}"/>
              </a:ext>
            </a:extLst>
          </p:cNvPr>
          <p:cNvSpPr txBox="1"/>
          <p:nvPr/>
        </p:nvSpPr>
        <p:spPr>
          <a:xfrm>
            <a:off x="7554305" y="2551837"/>
            <a:ext cx="3331782" cy="1754326"/>
          </a:xfrm>
          <a:prstGeom prst="rect">
            <a:avLst/>
          </a:prstGeom>
          <a:noFill/>
        </p:spPr>
        <p:txBody>
          <a:bodyPr wrap="square" rtlCol="0">
            <a:spAutoFit/>
          </a:bodyPr>
          <a:lstStyle/>
          <a:p>
            <a:pPr lvl="0"/>
            <a:r>
              <a:rPr lang="en-US" sz="1200">
                <a:solidFill>
                  <a:prstClr val="white"/>
                </a:solidFill>
              </a:rPr>
              <a:t> The setting and characters are influenced by King's personal experiences, including both his visit to The Stanley Hotel in 1974 and his struggle with alcoholism. </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a:p>
            <a:pPr lvl="0"/>
            <a:r>
              <a:rPr lang="en-US" sz="1200">
                <a:solidFill>
                  <a:prstClr val="white"/>
                </a:solidFill>
              </a:rPr>
              <a:t>The novel was adapted into a 1980 film of the same name. The book was followed by a sequel, Doctor Sleep, published in 2013, which was adapted into a film of the same name.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42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42" presetClass="path" presetSubtype="0" decel="100000" fill="hold" nodeType="withEffect">
                                  <p:stCondLst>
                                    <p:cond delay="0"/>
                                  </p:stCondLst>
                                  <p:childTnLst>
                                    <p:animMotion origin="layout" path="M 2.5E-6 4.27337E-6 L 2.5E-6 0.03795 " pathEditMode="relative" rAng="0" ptsTypes="AA">
                                      <p:cBhvr>
                                        <p:cTn id="9" dur="750" spd="-100000" fill="hold"/>
                                        <p:tgtEl>
                                          <p:spTgt spid="2054"/>
                                        </p:tgtEl>
                                        <p:attrNameLst>
                                          <p:attrName>ppt_x</p:attrName>
                                          <p:attrName>ppt_y</p:attrName>
                                        </p:attrNameLst>
                                      </p:cBhvr>
                                      <p:rCtr x="0" y="1882"/>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200"/>
                                  </p:stCondLst>
                                  <p:childTnLst>
                                    <p:animMotion origin="layout" path="M 2.5E-6 4.27337E-6 L 2.5E-6 0.03795 " pathEditMode="relative" rAng="0" ptsTypes="AA">
                                      <p:cBhvr>
                                        <p:cTn id="14" dur="750" spd="-100000" fill="hold"/>
                                        <p:tgtEl>
                                          <p:spTgt spid="4"/>
                                        </p:tgtEl>
                                        <p:attrNameLst>
                                          <p:attrName>ppt_x</p:attrName>
                                          <p:attrName>ppt_y</p:attrName>
                                        </p:attrNameLst>
                                      </p:cBhvr>
                                      <p:rCtr x="0" y="1882"/>
                                    </p:animMotion>
                                  </p:childTnLst>
                                </p:cTn>
                              </p:par>
                              <p:par>
                                <p:cTn id="15" presetID="10" presetClass="entr" presetSubtype="0"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400"/>
                                  </p:stCondLst>
                                  <p:childTnLst>
                                    <p:animMotion origin="layout" path="M 0 -1.11111E-6 L 0 0.03796 " pathEditMode="relative" rAng="0" ptsTypes="AA">
                                      <p:cBhvr>
                                        <p:cTn id="19" dur="750" spd="-100000" fill="hold"/>
                                        <p:tgtEl>
                                          <p:spTgt spid="5"/>
                                        </p:tgtEl>
                                        <p:attrNameLst>
                                          <p:attrName>ppt_x</p:attrName>
                                          <p:attrName>ppt_y</p:attrName>
                                        </p:attrNameLst>
                                      </p:cBhvr>
                                      <p:rCtr x="0" y="1898"/>
                                    </p:animMotion>
                                  </p:childTnLst>
                                </p:cTn>
                              </p:par>
                              <p:par>
                                <p:cTn id="20" presetID="10" presetClass="entr" presetSubtype="0" fill="hold" grpId="0" nodeType="withEffect">
                                  <p:stCondLst>
                                    <p:cond delay="6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600"/>
                                  </p:stCondLst>
                                  <p:childTnLst>
                                    <p:animMotion origin="layout" path="M 1.11022E-16 0 L 1.11022E-16 0.03796 " pathEditMode="relative" rAng="0" ptsTypes="AA">
                                      <p:cBhvr>
                                        <p:cTn id="24" dur="750" spd="-100000" fill="hold"/>
                                        <p:tgtEl>
                                          <p:spTgt spid="6"/>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0C5E6-37A0-97E5-503D-A2571DD8BF0F}"/>
              </a:ext>
            </a:extLst>
          </p:cNvPr>
          <p:cNvSpPr txBox="1"/>
          <p:nvPr/>
        </p:nvSpPr>
        <p:spPr>
          <a:xfrm>
            <a:off x="726045" y="672142"/>
            <a:ext cx="2190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ABOUT THE</a:t>
            </a:r>
          </a:p>
        </p:txBody>
      </p:sp>
      <p:sp>
        <p:nvSpPr>
          <p:cNvPr id="5" name="TextBox 4">
            <a:extLst>
              <a:ext uri="{FF2B5EF4-FFF2-40B4-BE49-F238E27FC236}">
                <a16:creationId xmlns:a16="http://schemas.microsoft.com/office/drawing/2014/main" id="{122916FC-CBB6-0262-B87A-F060BD5A69F2}"/>
              </a:ext>
            </a:extLst>
          </p:cNvPr>
          <p:cNvSpPr txBox="1"/>
          <p:nvPr/>
        </p:nvSpPr>
        <p:spPr>
          <a:xfrm>
            <a:off x="621231" y="881887"/>
            <a:ext cx="739946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a:ln>
                  <a:noFill/>
                </a:ln>
                <a:solidFill>
                  <a:srgbClr val="B80E1E"/>
                </a:solidFill>
                <a:effectLst/>
                <a:uLnTx/>
                <a:uFillTx/>
                <a:latin typeface="Gill Sans MT" panose="020B0502020104020203" pitchFamily="34" charset="0"/>
                <a:ea typeface="+mn-ea"/>
                <a:cs typeface="+mn-cs"/>
              </a:rPr>
              <a:t>CHARACTERS</a:t>
            </a:r>
          </a:p>
        </p:txBody>
      </p:sp>
      <p:grpSp>
        <p:nvGrpSpPr>
          <p:cNvPr id="18" name="Group 17">
            <a:extLst>
              <a:ext uri="{FF2B5EF4-FFF2-40B4-BE49-F238E27FC236}">
                <a16:creationId xmlns:a16="http://schemas.microsoft.com/office/drawing/2014/main" id="{30117D97-AA86-DD12-34D5-4CFABDEA9947}"/>
              </a:ext>
            </a:extLst>
          </p:cNvPr>
          <p:cNvGrpSpPr/>
          <p:nvPr/>
        </p:nvGrpSpPr>
        <p:grpSpPr>
          <a:xfrm>
            <a:off x="3416694" y="2476372"/>
            <a:ext cx="2533448" cy="3878763"/>
            <a:chOff x="3416694" y="2476372"/>
            <a:chExt cx="2533448" cy="3878763"/>
          </a:xfrm>
        </p:grpSpPr>
        <p:sp>
          <p:nvSpPr>
            <p:cNvPr id="6" name="TextBox 5">
              <a:extLst>
                <a:ext uri="{FF2B5EF4-FFF2-40B4-BE49-F238E27FC236}">
                  <a16:creationId xmlns:a16="http://schemas.microsoft.com/office/drawing/2014/main" id="{DC7B5439-BAD6-174C-331E-C68411DE8F8D}"/>
                </a:ext>
              </a:extLst>
            </p:cNvPr>
            <p:cNvSpPr txBox="1"/>
            <p:nvPr/>
          </p:nvSpPr>
          <p:spPr>
            <a:xfrm>
              <a:off x="3469946" y="5077862"/>
              <a:ext cx="2480196"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Jack is the husband of Wendy Torrance, the father of Danny Torrance and Lucy Stone; he was an author and former teacher. The evil spirits, which inhabit the hotel, drive him crazy and force him to attempt to murder his family with a roque mallet. </a:t>
              </a:r>
            </a:p>
          </p:txBody>
        </p:sp>
        <p:sp>
          <p:nvSpPr>
            <p:cNvPr id="10" name="Rectangle 9">
              <a:extLst>
                <a:ext uri="{FF2B5EF4-FFF2-40B4-BE49-F238E27FC236}">
                  <a16:creationId xmlns:a16="http://schemas.microsoft.com/office/drawing/2014/main" id="{09C9107B-7B2A-9A1D-1E5F-AC442E638AA1}"/>
                </a:ext>
              </a:extLst>
            </p:cNvPr>
            <p:cNvSpPr/>
            <p:nvPr/>
          </p:nvSpPr>
          <p:spPr>
            <a:xfrm>
              <a:off x="3579940" y="2476372"/>
              <a:ext cx="2370202" cy="2370202"/>
            </a:xfrm>
            <a:prstGeom prst="rect">
              <a:avLst/>
            </a:prstGeom>
            <a:blipFill>
              <a:blip r:embed="rId2"/>
              <a:srcRect/>
              <a:stretch>
                <a:fillRect l="-25212" r="-25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44AE35C-D1CA-CAF6-7834-34154CE5625E}"/>
                </a:ext>
              </a:extLst>
            </p:cNvPr>
            <p:cNvSpPr txBox="1"/>
            <p:nvPr/>
          </p:nvSpPr>
          <p:spPr>
            <a:xfrm>
              <a:off x="3416694" y="4584964"/>
              <a:ext cx="9919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JACK</a:t>
              </a:r>
            </a:p>
          </p:txBody>
        </p:sp>
      </p:grpSp>
      <p:grpSp>
        <p:nvGrpSpPr>
          <p:cNvPr id="19" name="Group 18">
            <a:extLst>
              <a:ext uri="{FF2B5EF4-FFF2-40B4-BE49-F238E27FC236}">
                <a16:creationId xmlns:a16="http://schemas.microsoft.com/office/drawing/2014/main" id="{DD846074-2BAD-B142-6772-CC356FB3A239}"/>
              </a:ext>
            </a:extLst>
          </p:cNvPr>
          <p:cNvGrpSpPr/>
          <p:nvPr/>
        </p:nvGrpSpPr>
        <p:grpSpPr>
          <a:xfrm>
            <a:off x="6062779" y="2476372"/>
            <a:ext cx="2697677" cy="4217317"/>
            <a:chOff x="6062779" y="2476372"/>
            <a:chExt cx="2697677" cy="4217317"/>
          </a:xfrm>
        </p:grpSpPr>
        <p:sp>
          <p:nvSpPr>
            <p:cNvPr id="2" name="TextBox 1">
              <a:extLst>
                <a:ext uri="{FF2B5EF4-FFF2-40B4-BE49-F238E27FC236}">
                  <a16:creationId xmlns:a16="http://schemas.microsoft.com/office/drawing/2014/main" id="{2C16D8F3-39EF-B6DC-46C4-A7298474AEEB}"/>
                </a:ext>
              </a:extLst>
            </p:cNvPr>
            <p:cNvSpPr txBox="1"/>
            <p:nvPr/>
          </p:nvSpPr>
          <p:spPr>
            <a:xfrm>
              <a:off x="6280260" y="5077862"/>
              <a:ext cx="2480196"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Wendy Torrance is drawn, like many of King’s female characters, as a traditional wife and mother. Wendy has some psychological problems of her own: She is always unconsciously competing with her mother, who resented Wendy for the death of a younger sister, and who has derided her choice of Jack as a husband</a:t>
              </a:r>
              <a:r>
                <a:rPr lang="hu-HU" sz="1100">
                  <a:solidFill>
                    <a:prstClr val="white"/>
                  </a:solidFill>
                  <a:latin typeface="Calibri" panose="020F0502020204030204"/>
                </a:rPr>
                <a:t>.</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6652E74-8CB5-0C6E-3080-79771659B94F}"/>
                </a:ext>
              </a:extLst>
            </p:cNvPr>
            <p:cNvSpPr/>
            <p:nvPr/>
          </p:nvSpPr>
          <p:spPr>
            <a:xfrm>
              <a:off x="6335257" y="2476372"/>
              <a:ext cx="2370202" cy="2370202"/>
            </a:xfrm>
            <a:prstGeom prst="rect">
              <a:avLst/>
            </a:prstGeom>
            <a:blipFill>
              <a:blip r:embed="rId3"/>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2EED1E0-B9C4-2C0A-44A8-0BEDFD67F8A3}"/>
                </a:ext>
              </a:extLst>
            </p:cNvPr>
            <p:cNvSpPr txBox="1"/>
            <p:nvPr/>
          </p:nvSpPr>
          <p:spPr>
            <a:xfrm>
              <a:off x="6062779" y="4584964"/>
              <a:ext cx="1457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WENDY</a:t>
              </a:r>
            </a:p>
          </p:txBody>
        </p:sp>
      </p:grpSp>
      <p:grpSp>
        <p:nvGrpSpPr>
          <p:cNvPr id="20" name="Group 19">
            <a:extLst>
              <a:ext uri="{FF2B5EF4-FFF2-40B4-BE49-F238E27FC236}">
                <a16:creationId xmlns:a16="http://schemas.microsoft.com/office/drawing/2014/main" id="{8C4376C1-5884-DB0F-ED36-B9D2E8823327}"/>
              </a:ext>
            </a:extLst>
          </p:cNvPr>
          <p:cNvGrpSpPr/>
          <p:nvPr/>
        </p:nvGrpSpPr>
        <p:grpSpPr>
          <a:xfrm>
            <a:off x="8925514" y="2476372"/>
            <a:ext cx="2645256" cy="3540209"/>
            <a:chOff x="8925514" y="2476372"/>
            <a:chExt cx="2645256" cy="3540209"/>
          </a:xfrm>
        </p:grpSpPr>
        <p:sp>
          <p:nvSpPr>
            <p:cNvPr id="3" name="TextBox 2">
              <a:extLst>
                <a:ext uri="{FF2B5EF4-FFF2-40B4-BE49-F238E27FC236}">
                  <a16:creationId xmlns:a16="http://schemas.microsoft.com/office/drawing/2014/main" id="{8A9B17C6-A1DC-331A-562E-66EA50E7116A}"/>
                </a:ext>
              </a:extLst>
            </p:cNvPr>
            <p:cNvSpPr txBox="1"/>
            <p:nvPr/>
          </p:nvSpPr>
          <p:spPr>
            <a:xfrm>
              <a:off x="9090574" y="5077862"/>
              <a:ext cx="248019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The older half-brother of Lucy Stone and the uncle of </a:t>
              </a:r>
              <a:r>
                <a:rPr kumimoji="0" lang="en-US" sz="1100" b="0" i="0" u="none" strike="noStrike" kern="1200" cap="none" spc="0" normalizeH="0" baseline="0" noProof="0" err="1">
                  <a:ln>
                    <a:noFill/>
                  </a:ln>
                  <a:solidFill>
                    <a:prstClr val="white"/>
                  </a:solidFill>
                  <a:effectLst/>
                  <a:uLnTx/>
                  <a:uFillTx/>
                  <a:latin typeface="Calibri" panose="020F0502020204030204"/>
                  <a:ea typeface="+mn-ea"/>
                  <a:cs typeface="+mn-cs"/>
                </a:rPr>
                <a:t>Abra</a:t>
              </a: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 Stone. He has the "shining", which allows him to detect spirits, thus making him a prime target of the Overlook Hotel.</a:t>
              </a:r>
            </a:p>
          </p:txBody>
        </p:sp>
        <p:sp>
          <p:nvSpPr>
            <p:cNvPr id="12" name="Rectangle 11">
              <a:extLst>
                <a:ext uri="{FF2B5EF4-FFF2-40B4-BE49-F238E27FC236}">
                  <a16:creationId xmlns:a16="http://schemas.microsoft.com/office/drawing/2014/main" id="{88E42254-3004-DB64-A681-0682D9C48004}"/>
                </a:ext>
              </a:extLst>
            </p:cNvPr>
            <p:cNvSpPr/>
            <p:nvPr/>
          </p:nvSpPr>
          <p:spPr>
            <a:xfrm>
              <a:off x="9145571" y="2476372"/>
              <a:ext cx="2370202" cy="2370202"/>
            </a:xfrm>
            <a:prstGeom prst="rect">
              <a:avLst/>
            </a:prstGeom>
            <a:blipFill>
              <a:blip r:embed="rId4"/>
              <a:srcRect/>
              <a:stretch>
                <a:fillRect l="-33334" r="-33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33848BE-E03B-0CC8-B49F-4F7526E10031}"/>
                </a:ext>
              </a:extLst>
            </p:cNvPr>
            <p:cNvSpPr txBox="1"/>
            <p:nvPr/>
          </p:nvSpPr>
          <p:spPr>
            <a:xfrm>
              <a:off x="8925514" y="4584964"/>
              <a:ext cx="14414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DANNY</a:t>
              </a:r>
            </a:p>
          </p:txBody>
        </p:sp>
      </p:grpSp>
    </p:spTree>
    <p:extLst>
      <p:ext uri="{BB962C8B-B14F-4D97-AF65-F5344CB8AC3E}">
        <p14:creationId xmlns:p14="http://schemas.microsoft.com/office/powerpoint/2010/main" val="2272325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5E-6 4.27337E-6 L 2.5E-6 0.03795 " pathEditMode="relative" rAng="0" ptsTypes="AA">
                                      <p:cBhvr>
                                        <p:cTn id="9" dur="750" spd="-100000" fill="hold"/>
                                        <p:tgtEl>
                                          <p:spTgt spid="4"/>
                                        </p:tgtEl>
                                        <p:attrNameLst>
                                          <p:attrName>ppt_x</p:attrName>
                                          <p:attrName>ppt_y</p:attrName>
                                        </p:attrNameLst>
                                      </p:cBhvr>
                                      <p:rCtr x="0" y="1882"/>
                                    </p:animMotion>
                                  </p:childTnLst>
                                </p:cTn>
                              </p:par>
                              <p:par>
                                <p:cTn id="10" presetID="10"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200"/>
                                  </p:stCondLst>
                                  <p:childTnLst>
                                    <p:animMotion origin="layout" path="M 2.5E-6 4.27337E-6 L 2.5E-6 0.03795 " pathEditMode="relative" rAng="0" ptsTypes="AA">
                                      <p:cBhvr>
                                        <p:cTn id="14" dur="750" spd="-100000" fill="hold"/>
                                        <p:tgtEl>
                                          <p:spTgt spid="5"/>
                                        </p:tgtEl>
                                        <p:attrNameLst>
                                          <p:attrName>ppt_x</p:attrName>
                                          <p:attrName>ppt_y</p:attrName>
                                        </p:attrNameLst>
                                      </p:cBhvr>
                                      <p:rCtr x="0" y="1882"/>
                                    </p:animMotion>
                                  </p:childTnLst>
                                </p:cTn>
                              </p:par>
                              <p:par>
                                <p:cTn id="15" presetID="10" presetClass="entr" presetSubtype="0" fill="hold" nodeType="withEffect">
                                  <p:stCondLst>
                                    <p:cond delay="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400"/>
                                  </p:stCondLst>
                                  <p:childTnLst>
                                    <p:animMotion origin="layout" path="M -4.58333E-6 1.11022E-16 L -4.58333E-6 0.03796 " pathEditMode="relative" rAng="0" ptsTypes="AA">
                                      <p:cBhvr>
                                        <p:cTn id="19" dur="750" spd="-100000" fill="hold"/>
                                        <p:tgtEl>
                                          <p:spTgt spid="18"/>
                                        </p:tgtEl>
                                        <p:attrNameLst>
                                          <p:attrName>ppt_x</p:attrName>
                                          <p:attrName>ppt_y</p:attrName>
                                        </p:attrNameLst>
                                      </p:cBhvr>
                                      <p:rCtr x="0" y="1898"/>
                                    </p:animMotion>
                                  </p:childTnLst>
                                </p:cTn>
                              </p:par>
                              <p:par>
                                <p:cTn id="20" presetID="10" presetClass="entr" presetSubtype="0" fill="hold" nodeType="withEffect">
                                  <p:stCondLst>
                                    <p:cond delay="6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42" presetClass="path" presetSubtype="0" decel="100000" fill="hold" nodeType="withEffect">
                                  <p:stCondLst>
                                    <p:cond delay="600"/>
                                  </p:stCondLst>
                                  <p:childTnLst>
                                    <p:animMotion origin="layout" path="M -2.5E-6 1.48148E-6 L -2.5E-6 0.03796 " pathEditMode="relative" rAng="0" ptsTypes="AA">
                                      <p:cBhvr>
                                        <p:cTn id="24" dur="750" spd="-100000" fill="hold"/>
                                        <p:tgtEl>
                                          <p:spTgt spid="19"/>
                                        </p:tgtEl>
                                        <p:attrNameLst>
                                          <p:attrName>ppt_x</p:attrName>
                                          <p:attrName>ppt_y</p:attrName>
                                        </p:attrNameLst>
                                      </p:cBhvr>
                                      <p:rCtr x="0" y="1898"/>
                                    </p:animMotion>
                                  </p:childTnLst>
                                </p:cTn>
                              </p:par>
                              <p:par>
                                <p:cTn id="25" presetID="10" presetClass="entr" presetSubtype="0" fill="hold" nodeType="withEffect">
                                  <p:stCondLst>
                                    <p:cond delay="8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path" presetSubtype="0" decel="100000" fill="hold" nodeType="withEffect">
                                  <p:stCondLst>
                                    <p:cond delay="800"/>
                                  </p:stCondLst>
                                  <p:childTnLst>
                                    <p:animMotion origin="layout" path="M -4.79167E-6 -2.96296E-6 L -4.79167E-6 0.03797 " pathEditMode="relative" rAng="0" ptsTypes="AA">
                                      <p:cBhvr>
                                        <p:cTn id="29" dur="750" spd="-100000" fill="hold"/>
                                        <p:tgtEl>
                                          <p:spTgt spid="20"/>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80E1E"/>
            </a:gs>
            <a:gs pos="78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D7EE03-1273-E320-6738-23E86CC8DC30}"/>
              </a:ext>
            </a:extLst>
          </p:cNvPr>
          <p:cNvSpPr txBox="1"/>
          <p:nvPr/>
        </p:nvSpPr>
        <p:spPr>
          <a:xfrm>
            <a:off x="1262774" y="2849670"/>
            <a:ext cx="2480196" cy="3139321"/>
          </a:xfrm>
          <a:prstGeom prst="rect">
            <a:avLst/>
          </a:prstGeom>
          <a:noFill/>
        </p:spPr>
        <p:txBody>
          <a:bodyPr wrap="square" rtlCol="0">
            <a:spAutoFit/>
          </a:bodyPr>
          <a:lstStyle/>
          <a:p>
            <a:pPr lvl="0"/>
            <a:r>
              <a:rPr lang="en-US" sz="1100">
                <a:solidFill>
                  <a:prstClr val="white"/>
                </a:solidFill>
              </a:rPr>
              <a:t>The Shining centers on the life of Jack Torrance, a struggling writer and recovering alcoholic who accepts a position as the off-season caretaker of the historic Overlook Hotel in the Colorado Rockies</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a:p>
            <a:pPr lvl="0"/>
            <a:r>
              <a:rPr lang="en-US" sz="1100">
                <a:solidFill>
                  <a:prstClr val="white"/>
                </a:solidFill>
              </a:rPr>
              <a:t>His family accompanies him on this job, including his young son Danny Torrance, who possesses "the shining", an array of psychic abilities that allow Danny to see the hotel's horrific past.</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a:p>
            <a:pPr lvl="0"/>
            <a:r>
              <a:rPr lang="en-US" sz="1100">
                <a:solidFill>
                  <a:prstClr val="white"/>
                </a:solidFill>
              </a:rPr>
              <a:t>Soon, after a winter storm leaves them snowbound, the supernatural forces inhabiting the hotel influence Jack's sanity, leaving his wife and son in incredible danger.</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C954D305-B19F-B02F-D19E-EFFAE6B0BEFE}"/>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53268" y="3306794"/>
            <a:ext cx="8238123" cy="2652676"/>
          </a:xfrm>
          <a:prstGeom prst="rect">
            <a:avLst/>
          </a:prstGeom>
        </p:spPr>
      </p:pic>
      <p:sp>
        <p:nvSpPr>
          <p:cNvPr id="6" name="TextBox 5">
            <a:extLst>
              <a:ext uri="{FF2B5EF4-FFF2-40B4-BE49-F238E27FC236}">
                <a16:creationId xmlns:a16="http://schemas.microsoft.com/office/drawing/2014/main" id="{64962251-7E86-6CEB-05B1-C9BADFB4B00E}"/>
              </a:ext>
            </a:extLst>
          </p:cNvPr>
          <p:cNvSpPr txBox="1"/>
          <p:nvPr/>
        </p:nvSpPr>
        <p:spPr>
          <a:xfrm>
            <a:off x="833779" y="987622"/>
            <a:ext cx="24779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ABOUT THE</a:t>
            </a:r>
          </a:p>
        </p:txBody>
      </p:sp>
      <p:sp>
        <p:nvSpPr>
          <p:cNvPr id="7" name="TextBox 6">
            <a:extLst>
              <a:ext uri="{FF2B5EF4-FFF2-40B4-BE49-F238E27FC236}">
                <a16:creationId xmlns:a16="http://schemas.microsoft.com/office/drawing/2014/main" id="{60153056-4522-EA3F-1953-73A4C2CAF08C}"/>
              </a:ext>
            </a:extLst>
          </p:cNvPr>
          <p:cNvSpPr txBox="1"/>
          <p:nvPr/>
        </p:nvSpPr>
        <p:spPr>
          <a:xfrm>
            <a:off x="1262774" y="1280010"/>
            <a:ext cx="4320413"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a:ln>
                  <a:noFill/>
                </a:ln>
                <a:solidFill>
                  <a:srgbClr val="B80E1E"/>
                </a:solidFill>
                <a:effectLst/>
                <a:uLnTx/>
                <a:uFillTx/>
                <a:latin typeface="Gill Sans MT" panose="020B0502020104020203" pitchFamily="34" charset="0"/>
                <a:ea typeface="+mn-ea"/>
                <a:cs typeface="+mn-cs"/>
              </a:rPr>
              <a:t>SCRIPT</a:t>
            </a:r>
          </a:p>
        </p:txBody>
      </p:sp>
    </p:spTree>
    <p:extLst>
      <p:ext uri="{BB962C8B-B14F-4D97-AF65-F5344CB8AC3E}">
        <p14:creationId xmlns:p14="http://schemas.microsoft.com/office/powerpoint/2010/main" val="3095291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2.5E-6 4.27337E-6 L 2.5E-6 0.03795 " pathEditMode="relative" rAng="0" ptsTypes="AA">
                                      <p:cBhvr>
                                        <p:cTn id="9" dur="750" spd="-100000" fill="hold"/>
                                        <p:tgtEl>
                                          <p:spTgt spid="6"/>
                                        </p:tgtEl>
                                        <p:attrNameLst>
                                          <p:attrName>ppt_x</p:attrName>
                                          <p:attrName>ppt_y</p:attrName>
                                        </p:attrNameLst>
                                      </p:cBhvr>
                                      <p:rCtr x="0" y="1882"/>
                                    </p:animMotion>
                                  </p:childTnLst>
                                </p:cTn>
                              </p:par>
                              <p:par>
                                <p:cTn id="10" presetID="10"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200"/>
                                  </p:stCondLst>
                                  <p:childTnLst>
                                    <p:animMotion origin="layout" path="M 2.5E-6 4.27337E-6 L 2.5E-6 0.03795 " pathEditMode="relative" rAng="0" ptsTypes="AA">
                                      <p:cBhvr>
                                        <p:cTn id="14" dur="750" spd="-100000" fill="hold"/>
                                        <p:tgtEl>
                                          <p:spTgt spid="7"/>
                                        </p:tgtEl>
                                        <p:attrNameLst>
                                          <p:attrName>ppt_x</p:attrName>
                                          <p:attrName>ppt_y</p:attrName>
                                        </p:attrNameLst>
                                      </p:cBhvr>
                                      <p:rCtr x="0" y="1882"/>
                                    </p:animMotion>
                                  </p:childTnLst>
                                </p:cTn>
                              </p:par>
                              <p:par>
                                <p:cTn id="15" presetID="10" presetClass="entr" presetSubtype="0" fill="hold" grpId="0" nodeType="withEffect">
                                  <p:stCondLst>
                                    <p:cond delay="4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400"/>
                                  </p:stCondLst>
                                  <p:childTnLst>
                                    <p:animMotion origin="layout" path="M 1.66667E-6 -4.44444E-6 L 1.66667E-6 0.03797 " pathEditMode="relative" rAng="0" ptsTypes="AA">
                                      <p:cBhvr>
                                        <p:cTn id="19" dur="750" spd="-100000" fill="hold"/>
                                        <p:tgtEl>
                                          <p:spTgt spid="2"/>
                                        </p:tgtEl>
                                        <p:attrNameLst>
                                          <p:attrName>ppt_x</p:attrName>
                                          <p:attrName>ppt_y</p:attrName>
                                        </p:attrNameLst>
                                      </p:cBhvr>
                                      <p:rCtr x="0" y="1898"/>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80E1E"/>
            </a:gs>
            <a:gs pos="78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962251-7E86-6CEB-05B1-C9BADFB4B00E}"/>
              </a:ext>
            </a:extLst>
          </p:cNvPr>
          <p:cNvSpPr txBox="1"/>
          <p:nvPr/>
        </p:nvSpPr>
        <p:spPr>
          <a:xfrm>
            <a:off x="2671825" y="2844225"/>
            <a:ext cx="71032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 </a:t>
            </a:r>
            <a:r>
              <a:rPr kumimoji="0" lang="hu-HU" sz="3200" b="1" i="1" u="none" strike="noStrike" kern="1200" cap="none" spc="0" normalizeH="0" baseline="0" noProof="0">
                <a:ln>
                  <a:noFill/>
                </a:ln>
                <a:solidFill>
                  <a:prstClr val="white"/>
                </a:solidFill>
                <a:effectLst/>
                <a:uLnTx/>
                <a:uFillTx/>
                <a:latin typeface="Gill Sans MT" panose="020B0502020104020203" pitchFamily="34" charset="0"/>
                <a:ea typeface="+mn-ea"/>
                <a:cs typeface="+mn-cs"/>
              </a:rPr>
              <a:t>THANK YOU FOR YOUR ATTENTION</a:t>
            </a:r>
            <a:endParaRPr kumimoji="0" lang="en-US" sz="3200" b="1" i="1"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pic>
        <p:nvPicPr>
          <p:cNvPr id="4" name="Kép 7">
            <a:extLst>
              <a:ext uri="{FF2B5EF4-FFF2-40B4-BE49-F238E27FC236}">
                <a16:creationId xmlns:a16="http://schemas.microsoft.com/office/drawing/2014/main" id="{549ADCAB-E4A2-D8B4-A7C5-7E09942C1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27" y="5545591"/>
            <a:ext cx="1576387" cy="976211"/>
          </a:xfrm>
          <a:prstGeom prst="rect">
            <a:avLst/>
          </a:prstGeom>
          <a:ln w="88900" cap="sq" cmpd="thickThin">
            <a:solidFill>
              <a:srgbClr val="000000"/>
            </a:solidFill>
            <a:prstDash val="solid"/>
            <a:miter lim="800000"/>
          </a:ln>
          <a:effectLst>
            <a:innerShdw blurRad="76200">
              <a:srgbClr val="000000"/>
            </a:innerShdw>
          </a:effectLst>
        </p:spPr>
      </p:pic>
      <p:pic>
        <p:nvPicPr>
          <p:cNvPr id="8" name="Kép 8">
            <a:extLst>
              <a:ext uri="{FF2B5EF4-FFF2-40B4-BE49-F238E27FC236}">
                <a16:creationId xmlns:a16="http://schemas.microsoft.com/office/drawing/2014/main" id="{39D8F9D4-5313-3949-9E6D-8E2BDFBED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571" y="5545591"/>
            <a:ext cx="2169359" cy="976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zövegdoboz 8">
            <a:hlinkClick r:id="rId4" invalidUrl="https://theshining.fandom.com/wiki/The_Shining_(film)"/>
            <a:extLst>
              <a:ext uri="{FF2B5EF4-FFF2-40B4-BE49-F238E27FC236}">
                <a16:creationId xmlns:a16="http://schemas.microsoft.com/office/drawing/2014/main" id="{765BF21C-3AB4-EE6F-8705-DF441919C345}"/>
              </a:ext>
            </a:extLst>
          </p:cNvPr>
          <p:cNvSpPr txBox="1"/>
          <p:nvPr/>
        </p:nvSpPr>
        <p:spPr>
          <a:xfrm>
            <a:off x="5327272" y="5710530"/>
            <a:ext cx="4056738" cy="646331"/>
          </a:xfrm>
          <a:prstGeom prst="rect">
            <a:avLst/>
          </a:prstGeom>
          <a:noFill/>
        </p:spPr>
        <p:txBody>
          <a:bodyPr wrap="square" rtlCol="0">
            <a:spAutoFit/>
          </a:bodyPr>
          <a:lstStyle/>
          <a:p>
            <a:pPr algn="l"/>
            <a:r>
              <a:rPr lang="hu-HU"/>
              <a:t>https://theshining.fandom.com/wiki/The_Shining_(film)</a:t>
            </a:r>
          </a:p>
        </p:txBody>
      </p:sp>
    </p:spTree>
    <p:extLst>
      <p:ext uri="{BB962C8B-B14F-4D97-AF65-F5344CB8AC3E}">
        <p14:creationId xmlns:p14="http://schemas.microsoft.com/office/powerpoint/2010/main" val="34849786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2.5E-6 4.27337E-6 L 2.5E-6 0.03795 " pathEditMode="relative" rAng="0" ptsTypes="AA">
                                      <p:cBhvr>
                                        <p:cTn id="9" dur="750" spd="-100000" fill="hold"/>
                                        <p:tgtEl>
                                          <p:spTgt spid="6"/>
                                        </p:tgtEl>
                                        <p:attrNameLst>
                                          <p:attrName>ppt_x</p:attrName>
                                          <p:attrName>ppt_y</p:attrName>
                                        </p:attrNameLst>
                                      </p:cBhvr>
                                      <p:rCtr x="0" y="18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57F8A4E-50C4-C1A0-5E42-8308351B278C}"/>
              </a:ext>
            </a:extLst>
          </p:cNvPr>
          <p:cNvPicPr>
            <a:picLocks noChangeAspect="1"/>
          </p:cNvPicPr>
          <p:nvPr/>
        </p:nvPicPr>
        <p:blipFill rotWithShape="1">
          <a:blip r:embed="rId2"/>
          <a:srcRect l="2400" t="1336" r="71" b="-18"/>
          <a:stretch/>
        </p:blipFill>
        <p:spPr>
          <a:xfrm>
            <a:off x="4689354" y="1680884"/>
            <a:ext cx="6669741" cy="3383768"/>
          </a:xfrm>
          <a:prstGeom prst="roundRect">
            <a:avLst/>
          </a:prstGeom>
        </p:spPr>
      </p:pic>
      <p:cxnSp>
        <p:nvCxnSpPr>
          <p:cNvPr id="6" name="Egyenes összekötő 5">
            <a:extLst>
              <a:ext uri="{FF2B5EF4-FFF2-40B4-BE49-F238E27FC236}">
                <a16:creationId xmlns:a16="http://schemas.microsoft.com/office/drawing/2014/main" id="{ECCCD8C4-3705-1F8B-C9BD-A93493E7C0F3}"/>
              </a:ext>
            </a:extLst>
          </p:cNvPr>
          <p:cNvCxnSpPr>
            <a:cxnSpLocks/>
          </p:cNvCxnSpPr>
          <p:nvPr/>
        </p:nvCxnSpPr>
        <p:spPr>
          <a:xfrm>
            <a:off x="11359095" y="3410321"/>
            <a:ext cx="2938795" cy="12895"/>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6D59DC35-3692-EE87-E1B7-B5D6741BF8C8}"/>
              </a:ext>
            </a:extLst>
          </p:cNvPr>
          <p:cNvSpPr>
            <a:spLocks noGrp="1"/>
          </p:cNvSpPr>
          <p:nvPr>
            <p:ph type="ctrTitle"/>
          </p:nvPr>
        </p:nvSpPr>
        <p:spPr>
          <a:xfrm>
            <a:off x="-510175" y="-2060000"/>
            <a:ext cx="5955825" cy="1655762"/>
          </a:xfrm>
        </p:spPr>
        <p:txBody>
          <a:bodyPr/>
          <a:lstStyle/>
          <a:p>
            <a:r>
              <a:rPr lang="hu-HU">
                <a:solidFill>
                  <a:schemeClr val="bg1"/>
                </a:solidFill>
              </a:rPr>
              <a:t>Stephen King</a:t>
            </a:r>
          </a:p>
        </p:txBody>
      </p:sp>
      <p:sp>
        <p:nvSpPr>
          <p:cNvPr id="3" name="Alcím 2">
            <a:extLst>
              <a:ext uri="{FF2B5EF4-FFF2-40B4-BE49-F238E27FC236}">
                <a16:creationId xmlns:a16="http://schemas.microsoft.com/office/drawing/2014/main" id="{0E7D26AB-F1ED-3441-7B32-9C6CB9DD77AB}"/>
              </a:ext>
            </a:extLst>
          </p:cNvPr>
          <p:cNvSpPr>
            <a:spLocks noGrp="1"/>
          </p:cNvSpPr>
          <p:nvPr>
            <p:ph type="subTitle" idx="1"/>
          </p:nvPr>
        </p:nvSpPr>
        <p:spPr>
          <a:xfrm>
            <a:off x="174810" y="2556164"/>
            <a:ext cx="4390262" cy="1884218"/>
          </a:xfrm>
        </p:spPr>
        <p:txBody>
          <a:bodyPr>
            <a:normAutofit fontScale="92500" lnSpcReduction="10000"/>
          </a:bodyPr>
          <a:lstStyle/>
          <a:p>
            <a:r>
              <a:rPr lang="en-US">
                <a:solidFill>
                  <a:schemeClr val="bg1"/>
                </a:solidFill>
              </a:rPr>
              <a:t>Stephen Edwin King is an American writer and one of the most widely read authors of our time. His works have been translated into more than 40 languages and have sold more than 400 million copies worldwide</a:t>
            </a:r>
            <a:r>
              <a:rPr lang="hu-HU">
                <a:solidFill>
                  <a:schemeClr val="bg1"/>
                </a:solidFill>
              </a:rPr>
              <a:t>.</a:t>
            </a:r>
          </a:p>
        </p:txBody>
      </p:sp>
      <p:sp>
        <p:nvSpPr>
          <p:cNvPr id="10" name="Szövegdoboz 9">
            <a:extLst>
              <a:ext uri="{FF2B5EF4-FFF2-40B4-BE49-F238E27FC236}">
                <a16:creationId xmlns:a16="http://schemas.microsoft.com/office/drawing/2014/main" id="{CB45D4D5-A55D-E8D4-DEB7-AFEEEF8E2CAE}"/>
              </a:ext>
            </a:extLst>
          </p:cNvPr>
          <p:cNvSpPr txBox="1"/>
          <p:nvPr/>
        </p:nvSpPr>
        <p:spPr>
          <a:xfrm>
            <a:off x="280516" y="1475600"/>
            <a:ext cx="4504844" cy="646331"/>
          </a:xfrm>
          <a:prstGeom prst="rect">
            <a:avLst/>
          </a:prstGeom>
          <a:noFill/>
        </p:spPr>
        <p:txBody>
          <a:bodyPr wrap="square" rtlCol="0">
            <a:spAutoFit/>
          </a:bodyPr>
          <a:lstStyle/>
          <a:p>
            <a:r>
              <a:rPr lang="hu-HU" sz="3600">
                <a:solidFill>
                  <a:schemeClr val="bg1"/>
                </a:solidFill>
              </a:rPr>
              <a:t>The  Master Of Horror</a:t>
            </a:r>
          </a:p>
        </p:txBody>
      </p:sp>
      <p:sp>
        <p:nvSpPr>
          <p:cNvPr id="5" name="Szövegdoboz 4">
            <a:extLst>
              <a:ext uri="{FF2B5EF4-FFF2-40B4-BE49-F238E27FC236}">
                <a16:creationId xmlns:a16="http://schemas.microsoft.com/office/drawing/2014/main" id="{09610CF3-E9F1-E2BC-A4C3-85C0C12A1E80}"/>
              </a:ext>
            </a:extLst>
          </p:cNvPr>
          <p:cNvSpPr txBox="1"/>
          <p:nvPr/>
        </p:nvSpPr>
        <p:spPr>
          <a:xfrm>
            <a:off x="5217457" y="5269936"/>
            <a:ext cx="6053623" cy="1200329"/>
          </a:xfrm>
          <a:prstGeom prst="rect">
            <a:avLst/>
          </a:prstGeom>
          <a:noFill/>
        </p:spPr>
        <p:txBody>
          <a:bodyPr wrap="square" rtlCol="0">
            <a:spAutoFit/>
          </a:bodyPr>
          <a:lstStyle/>
          <a:p>
            <a:pPr algn="l"/>
            <a:r>
              <a:rPr lang="en-US">
                <a:solidFill>
                  <a:schemeClr val="bg1"/>
                </a:solidFill>
                <a:latin typeface="Bahnschrift Light SemiCondensed" panose="020B0502040204020203" pitchFamily="34" charset="0"/>
              </a:rPr>
              <a:t>He was born Stephen Edwin King on September 21, 1947, in Portland, Maine.  </a:t>
            </a:r>
          </a:p>
          <a:p>
            <a:pPr algn="l"/>
            <a:r>
              <a:rPr lang="en-US">
                <a:solidFill>
                  <a:schemeClr val="bg1"/>
                </a:solidFill>
                <a:latin typeface="Bahnschrift Light SemiCondensed" panose="020B0502040204020203" pitchFamily="34" charset="0"/>
              </a:rPr>
              <a:t>Stephen started writing stories at the age of 7 after finding a box full of horror and science fiction books in his aunt's house. </a:t>
            </a:r>
            <a:endParaRPr lang="hu-HU">
              <a:solidFill>
                <a:schemeClr val="bg1"/>
              </a:solidFill>
              <a:latin typeface="Bahnschrift Light SemiCondensed" panose="020B0502040204020203" pitchFamily="34" charset="0"/>
            </a:endParaRPr>
          </a:p>
        </p:txBody>
      </p:sp>
    </p:spTree>
    <p:extLst>
      <p:ext uri="{BB962C8B-B14F-4D97-AF65-F5344CB8AC3E}">
        <p14:creationId xmlns:p14="http://schemas.microsoft.com/office/powerpoint/2010/main" val="154243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 name="Egyenes összekötő 8">
            <a:extLst>
              <a:ext uri="{FF2B5EF4-FFF2-40B4-BE49-F238E27FC236}">
                <a16:creationId xmlns:a16="http://schemas.microsoft.com/office/drawing/2014/main" id="{100CEB7B-A709-E72D-7CD4-C748387946CC}"/>
              </a:ext>
            </a:extLst>
          </p:cNvPr>
          <p:cNvCxnSpPr>
            <a:cxnSpLocks/>
            <a:stCxn id="7" idx="3"/>
          </p:cNvCxnSpPr>
          <p:nvPr/>
        </p:nvCxnSpPr>
        <p:spPr>
          <a:xfrm>
            <a:off x="-441960" y="3482340"/>
            <a:ext cx="2042160" cy="0"/>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B88430EE-4DD2-0E81-0BE0-F257DE97F6B0}"/>
              </a:ext>
            </a:extLst>
          </p:cNvPr>
          <p:cNvSpPr>
            <a:spLocks noGrp="1"/>
          </p:cNvSpPr>
          <p:nvPr>
            <p:ph type="title"/>
          </p:nvPr>
        </p:nvSpPr>
        <p:spPr/>
        <p:txBody>
          <a:bodyPr/>
          <a:lstStyle/>
          <a:p>
            <a:r>
              <a:rPr lang="hu-HU"/>
              <a:t> </a:t>
            </a:r>
          </a:p>
        </p:txBody>
      </p:sp>
      <p:pic>
        <p:nvPicPr>
          <p:cNvPr id="4" name="Kép 3">
            <a:extLst>
              <a:ext uri="{FF2B5EF4-FFF2-40B4-BE49-F238E27FC236}">
                <a16:creationId xmlns:a16="http://schemas.microsoft.com/office/drawing/2014/main" id="{7B92C998-5685-17CF-DA60-AB08F551EB7F}"/>
              </a:ext>
            </a:extLst>
          </p:cNvPr>
          <p:cNvPicPr>
            <a:picLocks noChangeAspect="1"/>
          </p:cNvPicPr>
          <p:nvPr/>
        </p:nvPicPr>
        <p:blipFill rotWithShape="1">
          <a:blip r:embed="rId2">
            <a:alphaModFix amt="39000"/>
          </a:blip>
          <a:srcRect l="-4527" t="-3531" r="-4409" b="-3841"/>
          <a:stretch/>
        </p:blipFill>
        <p:spPr>
          <a:xfrm>
            <a:off x="-830580" y="-393445"/>
            <a:ext cx="14071137" cy="7801371"/>
          </a:xfrm>
          <a:prstGeom prst="roundRect">
            <a:avLst/>
          </a:prstGeom>
          <a:ln>
            <a:noFill/>
          </a:ln>
        </p:spPr>
      </p:pic>
      <p:sp>
        <p:nvSpPr>
          <p:cNvPr id="3" name="Tartalom helye 2">
            <a:extLst>
              <a:ext uri="{FF2B5EF4-FFF2-40B4-BE49-F238E27FC236}">
                <a16:creationId xmlns:a16="http://schemas.microsoft.com/office/drawing/2014/main" id="{9CF01AFE-AF21-CD95-4433-F44427DF54B9}"/>
              </a:ext>
            </a:extLst>
          </p:cNvPr>
          <p:cNvSpPr>
            <a:spLocks noGrp="1"/>
          </p:cNvSpPr>
          <p:nvPr>
            <p:ph idx="1"/>
          </p:nvPr>
        </p:nvSpPr>
        <p:spPr>
          <a:xfrm>
            <a:off x="7545979" y="1828799"/>
            <a:ext cx="4572000" cy="3630296"/>
          </a:xfrm>
        </p:spPr>
        <p:txBody>
          <a:bodyPr>
            <a:normAutofit/>
          </a:bodyPr>
          <a:lstStyle/>
          <a:p>
            <a:pPr marL="0" indent="0">
              <a:buNone/>
            </a:pPr>
            <a:r>
              <a:rPr lang="en-US">
                <a:solidFill>
                  <a:schemeClr val="bg1"/>
                </a:solidFill>
              </a:rPr>
              <a:t>King supported himself while writing short stories by teaching and working as a janitor, among other </a:t>
            </a:r>
            <a:r>
              <a:rPr lang="hu-HU" err="1">
                <a:solidFill>
                  <a:schemeClr val="bg1"/>
                </a:solidFill>
              </a:rPr>
              <a:t>jobs</a:t>
            </a:r>
            <a:r>
              <a:rPr lang="en-US">
                <a:solidFill>
                  <a:schemeClr val="bg1"/>
                </a:solidFill>
              </a:rPr>
              <a:t>. His first published novel, Carrie, was released in 1974 (1976 and 2013 film) and was an instant hit.</a:t>
            </a:r>
          </a:p>
          <a:p>
            <a:pPr marL="0" indent="0">
              <a:buNone/>
            </a:pPr>
            <a:endParaRPr lang="hu-HU">
              <a:solidFill>
                <a:schemeClr val="bg1"/>
              </a:solidFill>
            </a:endParaRPr>
          </a:p>
        </p:txBody>
      </p:sp>
      <p:pic>
        <p:nvPicPr>
          <p:cNvPr id="7" name="Kép 6">
            <a:extLst>
              <a:ext uri="{FF2B5EF4-FFF2-40B4-BE49-F238E27FC236}">
                <a16:creationId xmlns:a16="http://schemas.microsoft.com/office/drawing/2014/main" id="{CF384FA6-2889-7241-F6E8-FFC93079F665}"/>
              </a:ext>
            </a:extLst>
          </p:cNvPr>
          <p:cNvPicPr>
            <a:picLocks noChangeAspect="1"/>
          </p:cNvPicPr>
          <p:nvPr/>
        </p:nvPicPr>
        <p:blipFill>
          <a:blip r:embed="rId3"/>
          <a:stretch>
            <a:fillRect/>
          </a:stretch>
        </p:blipFill>
        <p:spPr>
          <a:xfrm>
            <a:off x="-3739243" y="1216913"/>
            <a:ext cx="3297283" cy="4530853"/>
          </a:xfrm>
          <a:prstGeom prst="roundRect">
            <a:avLst/>
          </a:prstGeom>
        </p:spPr>
      </p:pic>
    </p:spTree>
    <p:extLst>
      <p:ext uri="{BB962C8B-B14F-4D97-AF65-F5344CB8AC3E}">
        <p14:creationId xmlns:p14="http://schemas.microsoft.com/office/powerpoint/2010/main" val="75586416"/>
      </p:ext>
    </p:extLst>
  </p:cSld>
  <p:clrMapOvr>
    <a:masterClrMapping/>
  </p:clrMapOvr>
  <p:transition spd="med" advTm="0">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Egyenes összekötő 10">
            <a:extLst>
              <a:ext uri="{FF2B5EF4-FFF2-40B4-BE49-F238E27FC236}">
                <a16:creationId xmlns:a16="http://schemas.microsoft.com/office/drawing/2014/main" id="{CF1465D2-257B-520D-4310-549261B25741}"/>
              </a:ext>
            </a:extLst>
          </p:cNvPr>
          <p:cNvCxnSpPr/>
          <p:nvPr/>
        </p:nvCxnSpPr>
        <p:spPr>
          <a:xfrm flipH="1">
            <a:off x="-1805940" y="3429000"/>
            <a:ext cx="3459480" cy="0"/>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ím 1">
            <a:extLst>
              <a:ext uri="{FF2B5EF4-FFF2-40B4-BE49-F238E27FC236}">
                <a16:creationId xmlns:a16="http://schemas.microsoft.com/office/drawing/2014/main" id="{B88430EE-4DD2-0E81-0BE0-F257DE97F6B0}"/>
              </a:ext>
            </a:extLst>
          </p:cNvPr>
          <p:cNvSpPr>
            <a:spLocks noGrp="1"/>
          </p:cNvSpPr>
          <p:nvPr>
            <p:ph type="title"/>
          </p:nvPr>
        </p:nvSpPr>
        <p:spPr/>
        <p:txBody>
          <a:bodyPr/>
          <a:lstStyle/>
          <a:p>
            <a:r>
              <a:rPr lang="hu-HU"/>
              <a:t> </a:t>
            </a:r>
          </a:p>
        </p:txBody>
      </p:sp>
      <p:pic>
        <p:nvPicPr>
          <p:cNvPr id="4" name="Kép 3">
            <a:extLst>
              <a:ext uri="{FF2B5EF4-FFF2-40B4-BE49-F238E27FC236}">
                <a16:creationId xmlns:a16="http://schemas.microsoft.com/office/drawing/2014/main" id="{7B92C998-5685-17CF-DA60-AB08F551EB7F}"/>
              </a:ext>
            </a:extLst>
          </p:cNvPr>
          <p:cNvPicPr>
            <a:picLocks noChangeAspect="1"/>
          </p:cNvPicPr>
          <p:nvPr/>
        </p:nvPicPr>
        <p:blipFill rotWithShape="1">
          <a:blip r:embed="rId2">
            <a:alphaModFix amt="39000"/>
          </a:blip>
          <a:srcRect l="-4527" t="-3531" r="-4409" b="-3841"/>
          <a:stretch/>
        </p:blipFill>
        <p:spPr>
          <a:xfrm>
            <a:off x="-629457" y="-233460"/>
            <a:ext cx="13450914" cy="7457505"/>
          </a:xfrm>
          <a:prstGeom prst="roundRect">
            <a:avLst/>
          </a:prstGeom>
          <a:ln>
            <a:noFill/>
          </a:ln>
        </p:spPr>
      </p:pic>
      <p:sp>
        <p:nvSpPr>
          <p:cNvPr id="3" name="Tartalom helye 2">
            <a:extLst>
              <a:ext uri="{FF2B5EF4-FFF2-40B4-BE49-F238E27FC236}">
                <a16:creationId xmlns:a16="http://schemas.microsoft.com/office/drawing/2014/main" id="{9CF01AFE-AF21-CD95-4433-F44427DF54B9}"/>
              </a:ext>
            </a:extLst>
          </p:cNvPr>
          <p:cNvSpPr>
            <a:spLocks noGrp="1"/>
          </p:cNvSpPr>
          <p:nvPr>
            <p:ph idx="1"/>
          </p:nvPr>
        </p:nvSpPr>
        <p:spPr>
          <a:xfrm>
            <a:off x="7302139" y="1690688"/>
            <a:ext cx="4572000" cy="3630296"/>
          </a:xfrm>
        </p:spPr>
        <p:txBody>
          <a:bodyPr>
            <a:normAutofit/>
          </a:bodyPr>
          <a:lstStyle/>
          <a:p>
            <a:pPr marL="0" indent="0">
              <a:buNone/>
            </a:pPr>
            <a:r>
              <a:rPr lang="en-US">
                <a:solidFill>
                  <a:schemeClr val="bg1"/>
                </a:solidFill>
              </a:rPr>
              <a:t>King supported himself while writing short stories by teaching and working as a janitor, among other </a:t>
            </a:r>
            <a:r>
              <a:rPr lang="hu-HU" err="1">
                <a:solidFill>
                  <a:schemeClr val="bg1"/>
                </a:solidFill>
              </a:rPr>
              <a:t>jobs</a:t>
            </a:r>
            <a:r>
              <a:rPr lang="en-US">
                <a:solidFill>
                  <a:schemeClr val="bg1"/>
                </a:solidFill>
              </a:rPr>
              <a:t>. His first published novel, Carrie, was released in 1974 (1976 and 2013 film) and was an instant hit.</a:t>
            </a:r>
          </a:p>
          <a:p>
            <a:pPr marL="0" indent="0">
              <a:buNone/>
            </a:pPr>
            <a:endParaRPr lang="hu-HU">
              <a:solidFill>
                <a:schemeClr val="bg1"/>
              </a:solidFill>
            </a:endParaRPr>
          </a:p>
        </p:txBody>
      </p:sp>
      <p:pic>
        <p:nvPicPr>
          <p:cNvPr id="7" name="Kép 6">
            <a:extLst>
              <a:ext uri="{FF2B5EF4-FFF2-40B4-BE49-F238E27FC236}">
                <a16:creationId xmlns:a16="http://schemas.microsoft.com/office/drawing/2014/main" id="{CF384FA6-2889-7241-F6E8-FFC93079F665}"/>
              </a:ext>
            </a:extLst>
          </p:cNvPr>
          <p:cNvPicPr>
            <a:picLocks noChangeAspect="1"/>
          </p:cNvPicPr>
          <p:nvPr/>
        </p:nvPicPr>
        <p:blipFill>
          <a:blip r:embed="rId3"/>
          <a:stretch>
            <a:fillRect/>
          </a:stretch>
        </p:blipFill>
        <p:spPr>
          <a:xfrm>
            <a:off x="1653540" y="1229867"/>
            <a:ext cx="3236323" cy="4530853"/>
          </a:xfrm>
          <a:prstGeom prst="roundRect">
            <a:avLst/>
          </a:prstGeom>
        </p:spPr>
      </p:pic>
    </p:spTree>
    <p:extLst>
      <p:ext uri="{BB962C8B-B14F-4D97-AF65-F5344CB8AC3E}">
        <p14:creationId xmlns:p14="http://schemas.microsoft.com/office/powerpoint/2010/main" val="14828327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D6B6C1-9632-3AB7-7C81-09087F878548}"/>
              </a:ext>
            </a:extLst>
          </p:cNvPr>
          <p:cNvSpPr>
            <a:spLocks noGrp="1"/>
          </p:cNvSpPr>
          <p:nvPr>
            <p:ph type="title"/>
          </p:nvPr>
        </p:nvSpPr>
        <p:spPr/>
        <p:txBody>
          <a:bodyPr/>
          <a:lstStyle/>
          <a:p>
            <a:r>
              <a:rPr lang="hu-HU"/>
              <a:t> </a:t>
            </a:r>
          </a:p>
        </p:txBody>
      </p:sp>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2"/>
          <a:stretch>
            <a:fillRect/>
          </a:stretch>
        </p:blipFill>
        <p:spPr>
          <a:xfrm>
            <a:off x="7622597" y="1398270"/>
            <a:ext cx="2705413" cy="4061460"/>
          </a:xfrm>
          <a:prstGeom prst="rect">
            <a:avLst/>
          </a:prstGeom>
        </p:spPr>
      </p:pic>
      <p:pic>
        <p:nvPicPr>
          <p:cNvPr id="7" name="Kép 6">
            <a:extLst>
              <a:ext uri="{FF2B5EF4-FFF2-40B4-BE49-F238E27FC236}">
                <a16:creationId xmlns:a16="http://schemas.microsoft.com/office/drawing/2014/main" id="{1E6CBA6B-C546-B08B-769E-49BCDC751DCA}"/>
              </a:ext>
            </a:extLst>
          </p:cNvPr>
          <p:cNvPicPr>
            <a:picLocks noChangeAspect="1"/>
          </p:cNvPicPr>
          <p:nvPr/>
        </p:nvPicPr>
        <p:blipFill>
          <a:blip r:embed="rId3"/>
          <a:stretch>
            <a:fillRect/>
          </a:stretch>
        </p:blipFill>
        <p:spPr>
          <a:xfrm>
            <a:off x="4624388" y="1398270"/>
            <a:ext cx="2708962"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4"/>
          <a:stretch>
            <a:fillRect/>
          </a:stretch>
        </p:blipFill>
        <p:spPr>
          <a:xfrm>
            <a:off x="1629728" y="1398270"/>
            <a:ext cx="2705413" cy="4061460"/>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Tree>
    <p:extLst>
      <p:ext uri="{BB962C8B-B14F-4D97-AF65-F5344CB8AC3E}">
        <p14:creationId xmlns:p14="http://schemas.microsoft.com/office/powerpoint/2010/main" val="306107255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D6B6C1-9632-3AB7-7C81-09087F878548}"/>
              </a:ext>
            </a:extLst>
          </p:cNvPr>
          <p:cNvSpPr>
            <a:spLocks noGrp="1"/>
          </p:cNvSpPr>
          <p:nvPr>
            <p:ph type="title"/>
          </p:nvPr>
        </p:nvSpPr>
        <p:spPr/>
        <p:txBody>
          <a:bodyPr/>
          <a:lstStyle/>
          <a:p>
            <a:r>
              <a:rPr lang="hu-HU"/>
              <a:t> </a:t>
            </a:r>
          </a:p>
        </p:txBody>
      </p:sp>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3"/>
          <a:stretch>
            <a:fillRect/>
          </a:stretch>
        </p:blipFill>
        <p:spPr>
          <a:xfrm>
            <a:off x="15806477" y="1690688"/>
            <a:ext cx="2705413" cy="4061460"/>
          </a:xfrm>
          <a:prstGeom prst="rect">
            <a:avLst/>
          </a:prstGeom>
        </p:spPr>
      </p:pic>
      <p:pic>
        <p:nvPicPr>
          <p:cNvPr id="7" name="Kép 6">
            <a:extLst>
              <a:ext uri="{FF2B5EF4-FFF2-40B4-BE49-F238E27FC236}">
                <a16:creationId xmlns:a16="http://schemas.microsoft.com/office/drawing/2014/main" id="{1E6CBA6B-C546-B08B-769E-49BCDC751DCA}"/>
              </a:ext>
            </a:extLst>
          </p:cNvPr>
          <p:cNvPicPr>
            <a:picLocks noChangeAspect="1"/>
          </p:cNvPicPr>
          <p:nvPr/>
        </p:nvPicPr>
        <p:blipFill>
          <a:blip r:embed="rId4"/>
          <a:stretch>
            <a:fillRect/>
          </a:stretch>
        </p:blipFill>
        <p:spPr>
          <a:xfrm>
            <a:off x="12808268" y="1690688"/>
            <a:ext cx="2708962" cy="4061460"/>
          </a:xfrm>
          <a:prstGeom prst="rect">
            <a:avLst/>
          </a:prstGeom>
        </p:spPr>
      </p:pic>
      <p:pic>
        <p:nvPicPr>
          <p:cNvPr id="3" name="Kép 2">
            <a:extLst>
              <a:ext uri="{FF2B5EF4-FFF2-40B4-BE49-F238E27FC236}">
                <a16:creationId xmlns:a16="http://schemas.microsoft.com/office/drawing/2014/main" id="{FB75F0B6-FB08-3A7A-8811-71518F7D3117}"/>
              </a:ext>
            </a:extLst>
          </p:cNvPr>
          <p:cNvPicPr>
            <a:picLocks noChangeAspect="1"/>
          </p:cNvPicPr>
          <p:nvPr/>
        </p:nvPicPr>
        <p:blipFill rotWithShape="1">
          <a:blip r:embed="rId5">
            <a:alphaModFix amt="56000"/>
            <a:extLst>
              <a:ext uri="{BEBA8EAE-BF5A-486C-A8C5-ECC9F3942E4B}">
                <a14:imgProps xmlns:a14="http://schemas.microsoft.com/office/drawing/2010/main">
                  <a14:imgLayer r:embed="rId6">
                    <a14:imgEffect>
                      <a14:artisticBlur/>
                    </a14:imgEffect>
                  </a14:imgLayer>
                </a14:imgProps>
              </a:ext>
            </a:extLst>
          </a:blip>
          <a:srcRect l="-2692" t="44887" r="-1297" b="34207"/>
          <a:stretch/>
        </p:blipFill>
        <p:spPr>
          <a:xfrm>
            <a:off x="-500388" y="1470660"/>
            <a:ext cx="12813030"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7"/>
          <a:stretch>
            <a:fillRect/>
          </a:stretch>
        </p:blipFill>
        <p:spPr>
          <a:xfrm>
            <a:off x="1069110" y="1485992"/>
            <a:ext cx="2695200" cy="4046127"/>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
        <p:nvSpPr>
          <p:cNvPr id="4" name="Szövegdoboz 3">
            <a:extLst>
              <a:ext uri="{FF2B5EF4-FFF2-40B4-BE49-F238E27FC236}">
                <a16:creationId xmlns:a16="http://schemas.microsoft.com/office/drawing/2014/main" id="{ED5B72E2-BC94-E227-21BF-EBDE85DC5061}"/>
              </a:ext>
            </a:extLst>
          </p:cNvPr>
          <p:cNvSpPr txBox="1"/>
          <p:nvPr/>
        </p:nvSpPr>
        <p:spPr>
          <a:xfrm>
            <a:off x="4520721" y="2077502"/>
            <a:ext cx="2080260" cy="646331"/>
          </a:xfrm>
          <a:prstGeom prst="rect">
            <a:avLst/>
          </a:prstGeom>
          <a:noFill/>
        </p:spPr>
        <p:txBody>
          <a:bodyPr wrap="square" rtlCol="0">
            <a:spAutoFit/>
          </a:bodyPr>
          <a:lstStyle/>
          <a:p>
            <a:r>
              <a:rPr lang="hu-HU" sz="3600" err="1">
                <a:solidFill>
                  <a:srgbClr val="830F0F"/>
                </a:solidFill>
                <a:latin typeface="Century" panose="02040604050505020304" pitchFamily="18" charset="0"/>
              </a:rPr>
              <a:t>Carrie</a:t>
            </a:r>
            <a:endParaRPr lang="hu-HU" sz="3600">
              <a:solidFill>
                <a:srgbClr val="830F0F"/>
              </a:solidFill>
              <a:latin typeface="Century" panose="02040604050505020304" pitchFamily="18" charset="0"/>
            </a:endParaRPr>
          </a:p>
        </p:txBody>
      </p:sp>
      <p:sp>
        <p:nvSpPr>
          <p:cNvPr id="10" name="Szövegdoboz 9">
            <a:extLst>
              <a:ext uri="{FF2B5EF4-FFF2-40B4-BE49-F238E27FC236}">
                <a16:creationId xmlns:a16="http://schemas.microsoft.com/office/drawing/2014/main" id="{BBB17DD4-78E7-BD0C-A351-81DD04E56341}"/>
              </a:ext>
            </a:extLst>
          </p:cNvPr>
          <p:cNvSpPr txBox="1"/>
          <p:nvPr/>
        </p:nvSpPr>
        <p:spPr>
          <a:xfrm>
            <a:off x="7065497" y="4667409"/>
            <a:ext cx="1945958" cy="523220"/>
          </a:xfrm>
          <a:prstGeom prst="rect">
            <a:avLst/>
          </a:prstGeom>
          <a:noFill/>
        </p:spPr>
        <p:txBody>
          <a:bodyPr wrap="square" rtlCol="0">
            <a:spAutoFit/>
          </a:bodyPr>
          <a:lstStyle/>
          <a:p>
            <a:r>
              <a:rPr lang="hu-HU" sz="2800">
                <a:solidFill>
                  <a:schemeClr val="bg1"/>
                </a:solidFill>
                <a:latin typeface="Century" panose="02040604050505020304" pitchFamily="18" charset="0"/>
              </a:rPr>
              <a:t>1974</a:t>
            </a:r>
          </a:p>
        </p:txBody>
      </p:sp>
      <p:sp>
        <p:nvSpPr>
          <p:cNvPr id="12" name="Szövegdoboz 11">
            <a:extLst>
              <a:ext uri="{FF2B5EF4-FFF2-40B4-BE49-F238E27FC236}">
                <a16:creationId xmlns:a16="http://schemas.microsoft.com/office/drawing/2014/main" id="{3674DB43-9FA4-6569-017F-8298EC6DAAF6}"/>
              </a:ext>
            </a:extLst>
          </p:cNvPr>
          <p:cNvSpPr txBox="1"/>
          <p:nvPr/>
        </p:nvSpPr>
        <p:spPr>
          <a:xfrm>
            <a:off x="4520721" y="2762251"/>
            <a:ext cx="5728179" cy="1200329"/>
          </a:xfrm>
          <a:prstGeom prst="rect">
            <a:avLst/>
          </a:prstGeom>
          <a:noFill/>
        </p:spPr>
        <p:txBody>
          <a:bodyPr wrap="square" rtlCol="0">
            <a:spAutoFit/>
          </a:bodyPr>
          <a:lstStyle/>
          <a:p>
            <a:r>
              <a:rPr lang="en-US">
                <a:solidFill>
                  <a:schemeClr val="bg1"/>
                </a:solidFill>
              </a:rPr>
              <a:t> is one of King's most mature, well-crafted works to date, and one that would surely end up on the podium for both rawness and eloquence.</a:t>
            </a:r>
          </a:p>
          <a:p>
            <a:endParaRPr lang="en-US">
              <a:solidFill>
                <a:schemeClr val="bg1"/>
              </a:solidFill>
            </a:endParaRPr>
          </a:p>
        </p:txBody>
      </p:sp>
    </p:spTree>
    <p:extLst>
      <p:ext uri="{BB962C8B-B14F-4D97-AF65-F5344CB8AC3E}">
        <p14:creationId xmlns:p14="http://schemas.microsoft.com/office/powerpoint/2010/main" val="2886319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D6B6C1-9632-3AB7-7C81-09087F878548}"/>
              </a:ext>
            </a:extLst>
          </p:cNvPr>
          <p:cNvSpPr>
            <a:spLocks noGrp="1"/>
          </p:cNvSpPr>
          <p:nvPr>
            <p:ph type="title"/>
          </p:nvPr>
        </p:nvSpPr>
        <p:spPr/>
        <p:txBody>
          <a:bodyPr/>
          <a:lstStyle/>
          <a:p>
            <a:r>
              <a:rPr lang="hu-HU"/>
              <a:t> </a:t>
            </a:r>
          </a:p>
        </p:txBody>
      </p:sp>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2"/>
          <a:stretch>
            <a:fillRect/>
          </a:stretch>
        </p:blipFill>
        <p:spPr>
          <a:xfrm>
            <a:off x="7622597" y="1398270"/>
            <a:ext cx="2705413" cy="4061460"/>
          </a:xfrm>
          <a:prstGeom prst="rect">
            <a:avLst/>
          </a:prstGeom>
        </p:spPr>
      </p:pic>
      <p:pic>
        <p:nvPicPr>
          <p:cNvPr id="7" name="Kép 6">
            <a:extLst>
              <a:ext uri="{FF2B5EF4-FFF2-40B4-BE49-F238E27FC236}">
                <a16:creationId xmlns:a16="http://schemas.microsoft.com/office/drawing/2014/main" id="{1E6CBA6B-C546-B08B-769E-49BCDC751DCA}"/>
              </a:ext>
            </a:extLst>
          </p:cNvPr>
          <p:cNvPicPr>
            <a:picLocks noChangeAspect="1"/>
          </p:cNvPicPr>
          <p:nvPr/>
        </p:nvPicPr>
        <p:blipFill>
          <a:blip r:embed="rId3"/>
          <a:stretch>
            <a:fillRect/>
          </a:stretch>
        </p:blipFill>
        <p:spPr>
          <a:xfrm>
            <a:off x="4624388" y="1398270"/>
            <a:ext cx="2708962"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4"/>
          <a:stretch>
            <a:fillRect/>
          </a:stretch>
        </p:blipFill>
        <p:spPr>
          <a:xfrm>
            <a:off x="1629728" y="1398270"/>
            <a:ext cx="2705413" cy="4061460"/>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Tree>
    <p:extLst>
      <p:ext uri="{BB962C8B-B14F-4D97-AF65-F5344CB8AC3E}">
        <p14:creationId xmlns:p14="http://schemas.microsoft.com/office/powerpoint/2010/main" val="9389480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15FA88A8-D241-3943-3198-F736F21BAE5E}"/>
              </a:ext>
            </a:extLst>
          </p:cNvPr>
          <p:cNvPicPr>
            <a:picLocks noChangeAspect="1"/>
          </p:cNvPicPr>
          <p:nvPr/>
        </p:nvPicPr>
        <p:blipFill rotWithShape="1">
          <a:blip r:embed="rId2">
            <a:alphaModFix amt="41000"/>
            <a:extLst>
              <a:ext uri="{BEBA8EAE-BF5A-486C-A8C5-ECC9F3942E4B}">
                <a14:imgProps xmlns:a14="http://schemas.microsoft.com/office/drawing/2010/main">
                  <a14:imgLayer r:embed="rId3">
                    <a14:imgEffect>
                      <a14:artisticBlur/>
                    </a14:imgEffect>
                  </a14:imgLayer>
                </a14:imgProps>
              </a:ext>
            </a:extLst>
          </a:blip>
          <a:srcRect l="266" t="19424" r="-266" b="58620"/>
          <a:stretch/>
        </p:blipFill>
        <p:spPr>
          <a:xfrm>
            <a:off x="-24765" y="1496683"/>
            <a:ext cx="12241530" cy="4013530"/>
          </a:xfrm>
          <a:prstGeom prst="rect">
            <a:avLst/>
          </a:prstGeom>
        </p:spPr>
      </p:pic>
      <p:sp>
        <p:nvSpPr>
          <p:cNvPr id="2" name="Cím 1">
            <a:extLst>
              <a:ext uri="{FF2B5EF4-FFF2-40B4-BE49-F238E27FC236}">
                <a16:creationId xmlns:a16="http://schemas.microsoft.com/office/drawing/2014/main" id="{2AD6B6C1-9632-3AB7-7C81-09087F878548}"/>
              </a:ext>
            </a:extLst>
          </p:cNvPr>
          <p:cNvSpPr>
            <a:spLocks noGrp="1"/>
          </p:cNvSpPr>
          <p:nvPr>
            <p:ph type="title"/>
          </p:nvPr>
        </p:nvSpPr>
        <p:spPr/>
        <p:txBody>
          <a:bodyPr/>
          <a:lstStyle/>
          <a:p>
            <a:r>
              <a:rPr lang="hu-HU"/>
              <a:t> </a:t>
            </a:r>
          </a:p>
        </p:txBody>
      </p:sp>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4"/>
          <a:stretch>
            <a:fillRect/>
          </a:stretch>
        </p:blipFill>
        <p:spPr>
          <a:xfrm>
            <a:off x="15806477" y="1690688"/>
            <a:ext cx="2705413"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5"/>
          <a:stretch>
            <a:fillRect/>
          </a:stretch>
        </p:blipFill>
        <p:spPr>
          <a:xfrm>
            <a:off x="12779882" y="1690688"/>
            <a:ext cx="2705413" cy="4061460"/>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
        <p:nvSpPr>
          <p:cNvPr id="4" name="Szövegdoboz 3">
            <a:extLst>
              <a:ext uri="{FF2B5EF4-FFF2-40B4-BE49-F238E27FC236}">
                <a16:creationId xmlns:a16="http://schemas.microsoft.com/office/drawing/2014/main" id="{ED5B72E2-BC94-E227-21BF-EBDE85DC5061}"/>
              </a:ext>
            </a:extLst>
          </p:cNvPr>
          <p:cNvSpPr txBox="1"/>
          <p:nvPr/>
        </p:nvSpPr>
        <p:spPr>
          <a:xfrm>
            <a:off x="4777896" y="2131007"/>
            <a:ext cx="2971644" cy="646331"/>
          </a:xfrm>
          <a:prstGeom prst="rect">
            <a:avLst/>
          </a:prstGeom>
          <a:noFill/>
        </p:spPr>
        <p:txBody>
          <a:bodyPr wrap="square" rtlCol="0">
            <a:spAutoFit/>
          </a:bodyPr>
          <a:lstStyle/>
          <a:p>
            <a:r>
              <a:rPr lang="hu-HU" sz="3600">
                <a:solidFill>
                  <a:srgbClr val="830F0F"/>
                </a:solidFill>
                <a:latin typeface="Century" panose="02040604050505020304" pitchFamily="18" charset="0"/>
              </a:rPr>
              <a:t>The </a:t>
            </a:r>
            <a:r>
              <a:rPr lang="hu-HU" sz="3600" err="1">
                <a:solidFill>
                  <a:srgbClr val="830F0F"/>
                </a:solidFill>
                <a:latin typeface="Century" panose="02040604050505020304" pitchFamily="18" charset="0"/>
              </a:rPr>
              <a:t>Shining</a:t>
            </a:r>
            <a:endParaRPr lang="hu-HU" sz="3600">
              <a:solidFill>
                <a:srgbClr val="830F0F"/>
              </a:solidFill>
              <a:latin typeface="Century" panose="02040604050505020304" pitchFamily="18" charset="0"/>
            </a:endParaRPr>
          </a:p>
        </p:txBody>
      </p:sp>
      <p:sp>
        <p:nvSpPr>
          <p:cNvPr id="10" name="Szövegdoboz 9">
            <a:extLst>
              <a:ext uri="{FF2B5EF4-FFF2-40B4-BE49-F238E27FC236}">
                <a16:creationId xmlns:a16="http://schemas.microsoft.com/office/drawing/2014/main" id="{BBB17DD4-78E7-BD0C-A351-81DD04E56341}"/>
              </a:ext>
            </a:extLst>
          </p:cNvPr>
          <p:cNvSpPr txBox="1"/>
          <p:nvPr/>
        </p:nvSpPr>
        <p:spPr>
          <a:xfrm>
            <a:off x="6942296" y="4684162"/>
            <a:ext cx="1945958" cy="523220"/>
          </a:xfrm>
          <a:prstGeom prst="rect">
            <a:avLst/>
          </a:prstGeom>
          <a:noFill/>
        </p:spPr>
        <p:txBody>
          <a:bodyPr wrap="square" rtlCol="0">
            <a:spAutoFit/>
          </a:bodyPr>
          <a:lstStyle/>
          <a:p>
            <a:r>
              <a:rPr lang="hu-HU" sz="2800">
                <a:solidFill>
                  <a:schemeClr val="bg1"/>
                </a:solidFill>
                <a:latin typeface="Century" panose="02040604050505020304" pitchFamily="18" charset="0"/>
              </a:rPr>
              <a:t>1977</a:t>
            </a:r>
          </a:p>
        </p:txBody>
      </p:sp>
      <p:sp>
        <p:nvSpPr>
          <p:cNvPr id="12" name="Szövegdoboz 11">
            <a:extLst>
              <a:ext uri="{FF2B5EF4-FFF2-40B4-BE49-F238E27FC236}">
                <a16:creationId xmlns:a16="http://schemas.microsoft.com/office/drawing/2014/main" id="{3674DB43-9FA4-6569-017F-8298EC6DAAF6}"/>
              </a:ext>
            </a:extLst>
          </p:cNvPr>
          <p:cNvSpPr txBox="1"/>
          <p:nvPr/>
        </p:nvSpPr>
        <p:spPr>
          <a:xfrm>
            <a:off x="4777896" y="2853587"/>
            <a:ext cx="5728179" cy="1754326"/>
          </a:xfrm>
          <a:prstGeom prst="rect">
            <a:avLst/>
          </a:prstGeom>
          <a:noFill/>
        </p:spPr>
        <p:txBody>
          <a:bodyPr wrap="square" rtlCol="0">
            <a:spAutoFit/>
          </a:bodyPr>
          <a:lstStyle/>
          <a:p>
            <a:r>
              <a:rPr lang="en-US">
                <a:solidFill>
                  <a:schemeClr val="bg1"/>
                </a:solidFill>
              </a:rPr>
              <a:t> The book is one of the author's early works, but even in this one, the pithy storytelling and the clever and exciting use of horror elements are crystal clear. King is incredibly good with his characters, giving them depth and bringing them so close to the reader.</a:t>
            </a:r>
          </a:p>
          <a:p>
            <a:endParaRPr lang="en-US">
              <a:solidFill>
                <a:schemeClr val="bg1"/>
              </a:solidFill>
            </a:endParaRPr>
          </a:p>
        </p:txBody>
      </p:sp>
      <p:pic>
        <p:nvPicPr>
          <p:cNvPr id="7" name="Kép 6">
            <a:extLst>
              <a:ext uri="{FF2B5EF4-FFF2-40B4-BE49-F238E27FC236}">
                <a16:creationId xmlns:a16="http://schemas.microsoft.com/office/drawing/2014/main" id="{1E6CBA6B-C546-B08B-769E-49BCDC751DCA}"/>
              </a:ext>
            </a:extLst>
          </p:cNvPr>
          <p:cNvPicPr>
            <a:picLocks noChangeAspect="1"/>
          </p:cNvPicPr>
          <p:nvPr/>
        </p:nvPicPr>
        <p:blipFill rotWithShape="1">
          <a:blip r:embed="rId6"/>
          <a:srcRect/>
          <a:stretch/>
        </p:blipFill>
        <p:spPr>
          <a:xfrm>
            <a:off x="1125803" y="1496683"/>
            <a:ext cx="2676993" cy="4013530"/>
          </a:xfrm>
          <a:prstGeom prst="rect">
            <a:avLst/>
          </a:prstGeom>
        </p:spPr>
      </p:pic>
    </p:spTree>
    <p:extLst>
      <p:ext uri="{BB962C8B-B14F-4D97-AF65-F5344CB8AC3E}">
        <p14:creationId xmlns:p14="http://schemas.microsoft.com/office/powerpoint/2010/main" val="1376851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A65CC38-3E86-D91F-4D93-BAFD2011A3E8}"/>
              </a:ext>
            </a:extLst>
          </p:cNvPr>
          <p:cNvPicPr>
            <a:picLocks noChangeAspect="1"/>
          </p:cNvPicPr>
          <p:nvPr/>
        </p:nvPicPr>
        <p:blipFill>
          <a:blip r:embed="rId2"/>
          <a:stretch>
            <a:fillRect/>
          </a:stretch>
        </p:blipFill>
        <p:spPr>
          <a:xfrm>
            <a:off x="7622597" y="1398270"/>
            <a:ext cx="2705413" cy="4061460"/>
          </a:xfrm>
          <a:prstGeom prst="rect">
            <a:avLst/>
          </a:prstGeom>
        </p:spPr>
      </p:pic>
      <p:pic>
        <p:nvPicPr>
          <p:cNvPr id="7" name="Kép 6">
            <a:extLst>
              <a:ext uri="{FF2B5EF4-FFF2-40B4-BE49-F238E27FC236}">
                <a16:creationId xmlns:a16="http://schemas.microsoft.com/office/drawing/2014/main" id="{1E6CBA6B-C546-B08B-769E-49BCDC751DCA}"/>
              </a:ext>
            </a:extLst>
          </p:cNvPr>
          <p:cNvPicPr>
            <a:picLocks noChangeAspect="1"/>
          </p:cNvPicPr>
          <p:nvPr/>
        </p:nvPicPr>
        <p:blipFill>
          <a:blip r:embed="rId3"/>
          <a:stretch>
            <a:fillRect/>
          </a:stretch>
        </p:blipFill>
        <p:spPr>
          <a:xfrm>
            <a:off x="4624388" y="1398270"/>
            <a:ext cx="2708962" cy="4061460"/>
          </a:xfrm>
          <a:prstGeom prst="rect">
            <a:avLst/>
          </a:prstGeom>
        </p:spPr>
      </p:pic>
      <p:pic>
        <p:nvPicPr>
          <p:cNvPr id="8" name="Kép 7">
            <a:extLst>
              <a:ext uri="{FF2B5EF4-FFF2-40B4-BE49-F238E27FC236}">
                <a16:creationId xmlns:a16="http://schemas.microsoft.com/office/drawing/2014/main" id="{B1A6726C-A2DF-BE26-2156-058779657795}"/>
              </a:ext>
            </a:extLst>
          </p:cNvPr>
          <p:cNvPicPr>
            <a:picLocks noChangeAspect="1"/>
          </p:cNvPicPr>
          <p:nvPr/>
        </p:nvPicPr>
        <p:blipFill>
          <a:blip r:embed="rId4"/>
          <a:stretch>
            <a:fillRect/>
          </a:stretch>
        </p:blipFill>
        <p:spPr>
          <a:xfrm>
            <a:off x="1629728" y="1398270"/>
            <a:ext cx="2705413" cy="4061460"/>
          </a:xfrm>
          <a:prstGeom prst="rect">
            <a:avLst/>
          </a:prstGeom>
        </p:spPr>
      </p:pic>
      <p:sp>
        <p:nvSpPr>
          <p:cNvPr id="9" name="Szövegdoboz 8">
            <a:extLst>
              <a:ext uri="{FF2B5EF4-FFF2-40B4-BE49-F238E27FC236}">
                <a16:creationId xmlns:a16="http://schemas.microsoft.com/office/drawing/2014/main" id="{5537B02A-B92D-4002-1460-9CD9C01CC68D}"/>
              </a:ext>
            </a:extLst>
          </p:cNvPr>
          <p:cNvSpPr txBox="1"/>
          <p:nvPr/>
        </p:nvSpPr>
        <p:spPr>
          <a:xfrm>
            <a:off x="8289921" y="1027906"/>
            <a:ext cx="2865120" cy="307777"/>
          </a:xfrm>
          <a:prstGeom prst="rect">
            <a:avLst/>
          </a:prstGeom>
          <a:noFill/>
        </p:spPr>
        <p:txBody>
          <a:bodyPr wrap="square" rtlCol="0">
            <a:spAutoFit/>
          </a:bodyPr>
          <a:lstStyle/>
          <a:p>
            <a:r>
              <a:rPr lang="hu-HU" sz="1400">
                <a:solidFill>
                  <a:schemeClr val="bg1"/>
                </a:solidFill>
                <a:latin typeface="Bahnschrift Light SemiCondensed" panose="020B0502040204020203" pitchFamily="34" charset="0"/>
              </a:rPr>
              <a:t> The </a:t>
            </a:r>
            <a:r>
              <a:rPr lang="hu-HU" sz="1400" err="1">
                <a:solidFill>
                  <a:schemeClr val="bg1"/>
                </a:solidFill>
                <a:latin typeface="Bahnschrift Light SemiCondensed" panose="020B0502040204020203" pitchFamily="34" charset="0"/>
              </a:rPr>
              <a:t>biggest</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success</a:t>
            </a:r>
            <a:r>
              <a:rPr lang="hu-HU" sz="1400">
                <a:solidFill>
                  <a:schemeClr val="bg1"/>
                </a:solidFill>
                <a:latin typeface="Bahnschrift Light SemiCondensed" panose="020B0502040204020203" pitchFamily="34" charset="0"/>
              </a:rPr>
              <a:t> </a:t>
            </a:r>
            <a:r>
              <a:rPr lang="hu-HU" sz="1400" err="1">
                <a:solidFill>
                  <a:schemeClr val="bg1"/>
                </a:solidFill>
                <a:latin typeface="Bahnschrift Light SemiCondensed" panose="020B0502040204020203" pitchFamily="34" charset="0"/>
              </a:rPr>
              <a:t>stories</a:t>
            </a:r>
            <a:endParaRPr lang="hu-HU" sz="1400">
              <a:solidFill>
                <a:schemeClr val="bg1"/>
              </a:solidFill>
              <a:latin typeface="Bahnschrift Light SemiCondensed" panose="020B0502040204020203" pitchFamily="34" charset="0"/>
            </a:endParaRPr>
          </a:p>
        </p:txBody>
      </p:sp>
      <p:sp>
        <p:nvSpPr>
          <p:cNvPr id="11" name="Szövegdoboz 10">
            <a:extLst>
              <a:ext uri="{FF2B5EF4-FFF2-40B4-BE49-F238E27FC236}">
                <a16:creationId xmlns:a16="http://schemas.microsoft.com/office/drawing/2014/main" id="{82D518EC-E7C0-CB12-D95F-C3D5C67B73B8}"/>
              </a:ext>
            </a:extLst>
          </p:cNvPr>
          <p:cNvSpPr txBox="1"/>
          <p:nvPr/>
        </p:nvSpPr>
        <p:spPr>
          <a:xfrm>
            <a:off x="1629728" y="5532120"/>
            <a:ext cx="2438400" cy="307777"/>
          </a:xfrm>
          <a:prstGeom prst="rect">
            <a:avLst/>
          </a:prstGeom>
          <a:noFill/>
        </p:spPr>
        <p:txBody>
          <a:bodyPr wrap="square" rtlCol="0">
            <a:spAutoFit/>
          </a:bodyPr>
          <a:lstStyle/>
          <a:p>
            <a:r>
              <a:rPr lang="hu-HU" sz="1400">
                <a:solidFill>
                  <a:schemeClr val="bg1"/>
                </a:solidFill>
                <a:latin typeface="Bahnschrift Light Condensed" panose="020B0502040204020203" pitchFamily="34" charset="0"/>
              </a:rPr>
              <a:t>in order of publication</a:t>
            </a:r>
          </a:p>
        </p:txBody>
      </p:sp>
    </p:spTree>
    <p:extLst>
      <p:ext uri="{BB962C8B-B14F-4D97-AF65-F5344CB8AC3E}">
        <p14:creationId xmlns:p14="http://schemas.microsoft.com/office/powerpoint/2010/main" val="858716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solidFill>
              <a:schemeClr val="bg1"/>
            </a:solidFill>
            <a:latin typeface="Bahnschrift Light SemiCondensed"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2</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Office-téma</vt:lpstr>
      <vt:lpstr>Office Theme</vt:lpstr>
      <vt:lpstr>Stephen King</vt:lpstr>
      <vt:lpstr>Stephen King</vt:lpstr>
      <vt:lpstr> </vt:lpstr>
      <vt:lpstr> </vt:lpstr>
      <vt:lpstr> </vt:lpstr>
      <vt:lpstr> </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Stephen King</dc:title>
  <dc:creator>Zsombor Joó</dc:creator>
  <cp:revision>1</cp:revision>
  <dcterms:created xsi:type="dcterms:W3CDTF">2022-10-16T14:26:10Z</dcterms:created>
  <dcterms:modified xsi:type="dcterms:W3CDTF">2022-11-04T00:15:56Z</dcterms:modified>
</cp:coreProperties>
</file>