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Montserrat Extra-Bold" charset="-18"/>
      <p:regular r:id="rId6"/>
    </p:embeddedFont>
    <p:embeddedFont>
      <p:font typeface="Open Sans" charset="0"/>
      <p:regular r:id="rId7"/>
    </p:embeddedFont>
    <p:embeddedFont>
      <p:font typeface="Open Sans Extra Bold" charset="0"/>
      <p:regular r:id="rId8"/>
    </p:embeddedFont>
    <p:embeddedFont>
      <p:font typeface="Open Sans Light Bold" charset="0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-8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4268" b="1130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28700" y="768540"/>
            <a:ext cx="317973" cy="26016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579127"/>
            <a:ext cx="16230600" cy="2099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15"/>
              </a:lnSpc>
              <a:spcBef>
                <a:spcPct val="0"/>
              </a:spcBef>
            </a:pPr>
            <a:r>
              <a:rPr lang="en-US" sz="12225">
                <a:solidFill>
                  <a:srgbClr val="5A3F2B"/>
                </a:solidFill>
                <a:latin typeface="Montserrat Extra-Bold"/>
              </a:rPr>
              <a:t>READING WEEK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64009" y="3854781"/>
            <a:ext cx="13159981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683">
                <a:solidFill>
                  <a:srgbClr val="5A3F2B"/>
                </a:solidFill>
                <a:latin typeface="Open Sans"/>
              </a:rPr>
              <a:t>PIARIST HIGH SCHOOL IN RZESZOW, POLAND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46816" y="0"/>
            <a:ext cx="4841184" cy="10287000"/>
            <a:chOff x="0" y="0"/>
            <a:chExt cx="1766077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66077" cy="3752726"/>
            </a:xfrm>
            <a:custGeom>
              <a:avLst/>
              <a:gdLst/>
              <a:ahLst/>
              <a:cxnLst/>
              <a:rect l="l" t="t" r="r" b="b"/>
              <a:pathLst>
                <a:path w="1766077" h="3752726">
                  <a:moveTo>
                    <a:pt x="0" y="0"/>
                  </a:moveTo>
                  <a:lnTo>
                    <a:pt x="1766077" y="0"/>
                  </a:lnTo>
                  <a:lnTo>
                    <a:pt x="1766077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5A3F2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768540"/>
            <a:ext cx="317973" cy="26016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7695290"/>
            <a:ext cx="334857" cy="1563010"/>
            <a:chOff x="0" y="0"/>
            <a:chExt cx="505184" cy="23580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5184" cy="2358041"/>
            </a:xfrm>
            <a:custGeom>
              <a:avLst/>
              <a:gdLst/>
              <a:ahLst/>
              <a:cxnLst/>
              <a:rect l="l" t="t" r="r" b="b"/>
              <a:pathLst>
                <a:path w="505184" h="2358041">
                  <a:moveTo>
                    <a:pt x="0" y="0"/>
                  </a:moveTo>
                  <a:lnTo>
                    <a:pt x="505184" y="0"/>
                  </a:lnTo>
                  <a:lnTo>
                    <a:pt x="505184" y="2358041"/>
                  </a:lnTo>
                  <a:lnTo>
                    <a:pt x="0" y="2358041"/>
                  </a:lnTo>
                  <a:close/>
                </a:path>
              </a:pathLst>
            </a:custGeom>
            <a:solidFill>
              <a:srgbClr val="BE9A6D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036311" y="1490460"/>
            <a:ext cx="8572587" cy="642944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521566" y="2382423"/>
            <a:ext cx="8208400" cy="105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50"/>
              </a:lnSpc>
            </a:pPr>
            <a:r>
              <a:rPr lang="en-US" sz="6500">
                <a:solidFill>
                  <a:srgbClr val="5A3F2B"/>
                </a:solidFill>
                <a:latin typeface="Montserrat Extra-Bold"/>
              </a:rPr>
              <a:t>JANUARY 9-13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4139830"/>
            <a:ext cx="8340986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A3F2B"/>
                </a:solidFill>
                <a:latin typeface="Open Sans Extra Bold"/>
              </a:rPr>
              <a:t>During 5 days in our school we organised the second edition of reading week connected with Erasmus plus project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7296330"/>
            <a:ext cx="7282551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A3F2B"/>
                </a:solidFill>
                <a:latin typeface="Open Sans Extra Bold"/>
              </a:rPr>
              <a:t>We promoted reading through drama performances.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94297" y="6751784"/>
            <a:ext cx="7315200" cy="21014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727017" y="460510"/>
            <a:ext cx="2625991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0284508" y="4728323"/>
            <a:ext cx="7068500" cy="530137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1128866"/>
            <a:ext cx="15532003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Light Bold"/>
              </a:rPr>
              <a:t>Evening with drama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204640"/>
            <a:ext cx="8507713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Extra Bold"/>
              </a:rPr>
              <a:t>We organized an evening both for students and parents during which we were reading our poems and short stories. The literature was combined with pieces of music.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869558" y="375493"/>
            <a:ext cx="4088566" cy="47680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500650" y="5143500"/>
            <a:ext cx="6340752" cy="475556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0" y="857250"/>
            <a:ext cx="14547243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Light Bold"/>
              </a:rPr>
              <a:t>Visit at the theatre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0474" y="3119623"/>
            <a:ext cx="7980176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As the next opart of the reading week we visited local theatre. We saw a musical called "Fiddler on the roof" based on "Fiddler on the Roof" by Sholom Aleichem's Stories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Niestandardowy</PresentationFormat>
  <Paragraphs>9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1" baseType="lpstr">
      <vt:lpstr>Arial</vt:lpstr>
      <vt:lpstr>Montserrat Extra-Bold</vt:lpstr>
      <vt:lpstr>Open Sans</vt:lpstr>
      <vt:lpstr>Open Sans Extra Bold</vt:lpstr>
      <vt:lpstr>Open Sans Light Bold</vt:lpstr>
      <vt:lpstr>Calibri</vt:lpstr>
      <vt:lpstr>Office Theme</vt:lpstr>
      <vt:lpstr>Slajd 1</vt:lpstr>
      <vt:lpstr>Slajd 2</vt:lpstr>
      <vt:lpstr>Slajd 3</vt:lpstr>
      <vt:lpstr>Slajd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week</dc:title>
  <dc:creator>Pracownia Językowa</dc:creator>
  <cp:lastModifiedBy>Pracownia Językowa</cp:lastModifiedBy>
  <cp:revision>1</cp:revision>
  <dcterms:created xsi:type="dcterms:W3CDTF">2006-08-16T00:00:00Z</dcterms:created>
  <dcterms:modified xsi:type="dcterms:W3CDTF">2023-05-04T08:31:39Z</dcterms:modified>
  <dc:identifier>DAFh8Dhi1Dg</dc:identifier>
</cp:coreProperties>
</file>