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6BEBF-55EB-4F63-9BE7-4E1981B1254F}" type="datetimeFigureOut">
              <a:rPr lang="pl-PL" smtClean="0"/>
              <a:t>05.01.2023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A1CB8-6370-4275-8D85-8DC3CEB1A7F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tongue</a:t>
            </a:r>
            <a:r>
              <a:rPr lang="pl-PL" dirty="0" smtClean="0"/>
              <a:t> </a:t>
            </a:r>
            <a:r>
              <a:rPr lang="pl-PL" dirty="0" err="1" smtClean="0"/>
              <a:t>twisters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115699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 smtClean="0"/>
              <a:t>Stół z powyłamywanymi nogami</a:t>
            </a:r>
          </a:p>
          <a:p>
            <a:pPr algn="ctr"/>
            <a:r>
              <a:rPr lang="pl-PL" dirty="0" smtClean="0"/>
              <a:t>W czasie suszy szosa sucha</a:t>
            </a:r>
          </a:p>
          <a:p>
            <a:pPr algn="ctr"/>
            <a:r>
              <a:rPr lang="pl-PL" dirty="0" smtClean="0"/>
              <a:t>Król Karol kupił królowej Karolinie korale koloru koralowego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Pokaz na ekranie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Polish tongue twisters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Polish tongue twisters</dc:title>
  <dc:creator>Pracownia Językowa</dc:creator>
  <cp:lastModifiedBy>Pracownia Językowa</cp:lastModifiedBy>
  <cp:revision>1</cp:revision>
  <dcterms:created xsi:type="dcterms:W3CDTF">2023-01-05T10:46:45Z</dcterms:created>
  <dcterms:modified xsi:type="dcterms:W3CDTF">2023-01-05T10:48:09Z</dcterms:modified>
</cp:coreProperties>
</file>