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3" descr="Ławka szkolna z książkami i ołówkami oraz tablicą w tle">
            <a:extLst>
              <a:ext uri="{FF2B5EF4-FFF2-40B4-BE49-F238E27FC236}">
                <a16:creationId xmlns:a16="http://schemas.microsoft.com/office/drawing/2014/main" id="{052B58EF-956D-1EBB-EDDE-67B5E1028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CC5974-3700-6EBF-3B94-74E32066C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</a:rPr>
              <a:t>MY FAVOURITE AUTHOR.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49AD77-D585-4422-9C88-05D503B1E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r>
              <a:rPr lang="pl-PL" sz="2200" dirty="0">
                <a:solidFill>
                  <a:srgbClr val="FFFFFF"/>
                </a:solidFill>
                <a:latin typeface="+mj-lt"/>
              </a:rPr>
              <a:t>Aleksandra Pączkowska </a:t>
            </a:r>
          </a:p>
        </p:txBody>
      </p:sp>
    </p:spTree>
    <p:extLst>
      <p:ext uri="{BB962C8B-B14F-4D97-AF65-F5344CB8AC3E}">
        <p14:creationId xmlns:p14="http://schemas.microsoft.com/office/powerpoint/2010/main" val="175090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04EC09A-AB90-BFAE-87D7-70B327306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60000"/>
          </a:blip>
          <a:srcRect t="1554" b="21142"/>
          <a:stretch/>
        </p:blipFill>
        <p:spPr>
          <a:xfrm>
            <a:off x="-3048" y="1386"/>
            <a:ext cx="12191980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A6D53C7-F1F8-9AF2-69B0-DB48B96B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Henryk Sienkiewicz – intoduction 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8C8BAC91-2FD5-325C-83D5-35E1A80AB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1027" y="920462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+mj-lt"/>
              </a:rPr>
              <a:t>He was born 5 May 1846,</a:t>
            </a:r>
          </a:p>
          <a:p>
            <a:r>
              <a:rPr lang="en-US" sz="2000" dirty="0">
                <a:solidFill>
                  <a:srgbClr val="FFFFFF"/>
                </a:solidFill>
                <a:latin typeface="+mj-lt"/>
              </a:rPr>
              <a:t>And he died on 15 November 1916,</a:t>
            </a:r>
          </a:p>
          <a:p>
            <a:r>
              <a:rPr lang="en-US" sz="2000" dirty="0">
                <a:solidFill>
                  <a:srgbClr val="FFFFFF"/>
                </a:solidFill>
                <a:latin typeface="+mj-lt"/>
              </a:rPr>
              <a:t>Sienkiewicz was Polish novelist</a:t>
            </a:r>
            <a:r>
              <a:rPr lang="pl-PL" sz="20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pl-PL" sz="2000" dirty="0" err="1">
                <a:solidFill>
                  <a:srgbClr val="FFFFFF"/>
                </a:solidFill>
                <a:latin typeface="+mj-lt"/>
              </a:rPr>
              <a:t>journalist</a:t>
            </a:r>
            <a:r>
              <a:rPr lang="pl-PL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and publicist,</a:t>
            </a:r>
          </a:p>
          <a:p>
            <a:r>
              <a:rPr lang="en-US" sz="2000" dirty="0">
                <a:solidFill>
                  <a:srgbClr val="FFFFFF"/>
                </a:solidFill>
                <a:latin typeface="+mj-lt"/>
              </a:rPr>
              <a:t>One of the most popular Polish writers</a:t>
            </a:r>
          </a:p>
          <a:p>
            <a:r>
              <a:rPr lang="en-US" sz="2000" dirty="0">
                <a:solidFill>
                  <a:srgbClr val="FFFFFF"/>
                </a:solidFill>
                <a:latin typeface="+mj-lt"/>
              </a:rPr>
              <a:t>Nobel laureate,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052B7-BC76-5D72-45C3-C1439427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Biography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45EBD7-0A0F-4D7F-47C8-E7453358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He </a:t>
            </a:r>
            <a:r>
              <a:rPr lang="pl-PL" dirty="0" err="1">
                <a:latin typeface="+mj-lt"/>
              </a:rPr>
              <a:t>came</a:t>
            </a:r>
            <a:r>
              <a:rPr lang="pl-PL" dirty="0">
                <a:latin typeface="+mj-lt"/>
              </a:rPr>
              <a:t> from a </a:t>
            </a:r>
            <a:r>
              <a:rPr lang="pl-PL" dirty="0" err="1">
                <a:latin typeface="+mj-lt"/>
              </a:rPr>
              <a:t>poorer</a:t>
            </a:r>
            <a:r>
              <a:rPr lang="pl-PL" dirty="0">
                <a:latin typeface="+mj-lt"/>
              </a:rPr>
              <a:t> family. From 1855 he </a:t>
            </a:r>
            <a:r>
              <a:rPr lang="pl-PL" dirty="0" err="1">
                <a:latin typeface="+mj-lt"/>
              </a:rPr>
              <a:t>liver</a:t>
            </a:r>
            <a:r>
              <a:rPr lang="pl-PL" dirty="0">
                <a:latin typeface="+mj-lt"/>
              </a:rPr>
              <a:t> in </a:t>
            </a:r>
            <a:r>
              <a:rPr lang="pl-PL" dirty="0" err="1">
                <a:latin typeface="+mj-lt"/>
              </a:rPr>
              <a:t>Warsaw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after</a:t>
            </a:r>
            <a:r>
              <a:rPr lang="pl-PL" dirty="0">
                <a:latin typeface="+mj-lt"/>
              </a:rPr>
              <a:t> a </a:t>
            </a:r>
            <a:r>
              <a:rPr lang="pl-PL" dirty="0" err="1">
                <a:latin typeface="+mj-lt"/>
              </a:rPr>
              <a:t>few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years</a:t>
            </a:r>
            <a:r>
              <a:rPr lang="pl-PL" dirty="0">
                <a:latin typeface="+mj-lt"/>
              </a:rPr>
              <a:t> he </a:t>
            </a:r>
            <a:r>
              <a:rPr lang="pl-PL" dirty="0" err="1">
                <a:latin typeface="+mj-lt"/>
              </a:rPr>
              <a:t>began</a:t>
            </a:r>
            <a:r>
              <a:rPr lang="pl-PL" dirty="0">
                <a:latin typeface="+mj-lt"/>
              </a:rPr>
              <a:t> law </a:t>
            </a:r>
            <a:r>
              <a:rPr lang="pl-PL" dirty="0" err="1">
                <a:latin typeface="+mj-lt"/>
              </a:rPr>
              <a:t>at</a:t>
            </a:r>
            <a:r>
              <a:rPr lang="pl-PL" dirty="0">
                <a:latin typeface="+mj-lt"/>
              </a:rPr>
              <a:t> the </a:t>
            </a:r>
            <a:r>
              <a:rPr lang="pl-PL" dirty="0" err="1">
                <a:latin typeface="+mj-lt"/>
              </a:rPr>
              <a:t>Warsaw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Shool</a:t>
            </a:r>
            <a:r>
              <a:rPr lang="pl-PL" dirty="0">
                <a:latin typeface="+mj-lt"/>
              </a:rPr>
              <a:t>. </a:t>
            </a:r>
            <a:r>
              <a:rPr lang="pl-PL" dirty="0" err="1">
                <a:latin typeface="+mj-lt"/>
              </a:rPr>
              <a:t>However</a:t>
            </a:r>
            <a:r>
              <a:rPr lang="pl-PL" dirty="0">
                <a:latin typeface="+mj-lt"/>
              </a:rPr>
              <a:t>, he </a:t>
            </a:r>
            <a:r>
              <a:rPr lang="pl-PL" dirty="0" err="1">
                <a:latin typeface="+mj-lt"/>
              </a:rPr>
              <a:t>quickly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gave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up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this</a:t>
            </a:r>
            <a:r>
              <a:rPr lang="pl-PL" dirty="0">
                <a:latin typeface="+mj-lt"/>
              </a:rPr>
              <a:t> field and </a:t>
            </a:r>
            <a:r>
              <a:rPr lang="pl-PL" dirty="0" err="1">
                <a:latin typeface="+mj-lt"/>
              </a:rPr>
              <a:t>began</a:t>
            </a:r>
            <a:r>
              <a:rPr lang="pl-PL" dirty="0">
                <a:latin typeface="+mj-lt"/>
              </a:rPr>
              <a:t> to </a:t>
            </a:r>
            <a:r>
              <a:rPr lang="pl-PL" dirty="0" err="1">
                <a:latin typeface="+mj-lt"/>
              </a:rPr>
              <a:t>study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medicine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which</a:t>
            </a:r>
            <a:r>
              <a:rPr lang="pl-PL" dirty="0">
                <a:latin typeface="+mj-lt"/>
              </a:rPr>
              <a:t> he </a:t>
            </a:r>
            <a:r>
              <a:rPr lang="pl-PL" dirty="0" err="1">
                <a:latin typeface="+mj-lt"/>
              </a:rPr>
              <a:t>also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changed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into</a:t>
            </a:r>
            <a:r>
              <a:rPr lang="pl-PL" dirty="0">
                <a:latin typeface="+mj-lt"/>
              </a:rPr>
              <a:t> a </a:t>
            </a:r>
            <a:r>
              <a:rPr lang="pl-PL" dirty="0" err="1">
                <a:latin typeface="+mj-lt"/>
              </a:rPr>
              <a:t>history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department</a:t>
            </a:r>
            <a:r>
              <a:rPr lang="pl-PL" dirty="0">
                <a:latin typeface="+mj-lt"/>
              </a:rPr>
              <a:t>. </a:t>
            </a:r>
            <a:r>
              <a:rPr lang="pl-PL" dirty="0" err="1">
                <a:latin typeface="+mj-lt"/>
              </a:rPr>
              <a:t>Ultimately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failed</a:t>
            </a:r>
            <a:r>
              <a:rPr lang="pl-PL" dirty="0">
                <a:latin typeface="+mj-lt"/>
              </a:rPr>
              <a:t> the Greek </a:t>
            </a:r>
            <a:r>
              <a:rPr lang="pl-PL" dirty="0" err="1">
                <a:latin typeface="+mj-lt"/>
              </a:rPr>
              <a:t>exam</a:t>
            </a:r>
            <a:r>
              <a:rPr lang="pl-PL" dirty="0">
                <a:latin typeface="+mj-lt"/>
              </a:rPr>
              <a:t>. As a </a:t>
            </a:r>
            <a:r>
              <a:rPr lang="pl-PL" dirty="0" err="1">
                <a:latin typeface="+mj-lt"/>
              </a:rPr>
              <a:t>result</a:t>
            </a:r>
            <a:r>
              <a:rPr lang="pl-PL" dirty="0">
                <a:latin typeface="+mj-lt"/>
              </a:rPr>
              <a:t>, he </a:t>
            </a:r>
            <a:r>
              <a:rPr lang="pl-PL" dirty="0" err="1">
                <a:latin typeface="+mj-lt"/>
              </a:rPr>
              <a:t>dropped</a:t>
            </a:r>
            <a:r>
              <a:rPr lang="pl-PL" dirty="0">
                <a:latin typeface="+mj-lt"/>
              </a:rPr>
              <a:t> out </a:t>
            </a:r>
            <a:r>
              <a:rPr lang="pl-PL" dirty="0" err="1">
                <a:latin typeface="+mj-lt"/>
              </a:rPr>
              <a:t>og</a:t>
            </a:r>
            <a:r>
              <a:rPr lang="pl-PL" dirty="0">
                <a:latin typeface="+mj-lt"/>
              </a:rPr>
              <a:t> college </a:t>
            </a:r>
            <a:r>
              <a:rPr lang="pl-PL" dirty="0" err="1">
                <a:latin typeface="+mj-lt"/>
              </a:rPr>
              <a:t>without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obtaining</a:t>
            </a:r>
            <a:r>
              <a:rPr lang="pl-PL" dirty="0">
                <a:latin typeface="+mj-lt"/>
              </a:rPr>
              <a:t> a </a:t>
            </a:r>
            <a:r>
              <a:rPr lang="pl-PL" dirty="0" err="1">
                <a:latin typeface="+mj-lt"/>
              </a:rPr>
              <a:t>diploma</a:t>
            </a:r>
            <a:r>
              <a:rPr lang="pl-PL" dirty="0">
                <a:latin typeface="+mj-lt"/>
              </a:rPr>
              <a:t>. He </a:t>
            </a:r>
            <a:r>
              <a:rPr lang="pl-PL" dirty="0" err="1">
                <a:latin typeface="+mj-lt"/>
              </a:rPr>
              <a:t>traveled</a:t>
            </a:r>
            <a:r>
              <a:rPr lang="pl-PL" dirty="0">
                <a:latin typeface="+mj-lt"/>
              </a:rPr>
              <a:t> a lot. </a:t>
            </a:r>
            <a:r>
              <a:rPr lang="pl-PL" dirty="0" err="1">
                <a:latin typeface="+mj-lt"/>
              </a:rPr>
              <a:t>After</a:t>
            </a:r>
            <a:r>
              <a:rPr lang="pl-PL" dirty="0">
                <a:latin typeface="+mj-lt"/>
              </a:rPr>
              <a:t> the </a:t>
            </a:r>
            <a:r>
              <a:rPr lang="pl-PL" dirty="0" err="1">
                <a:latin typeface="+mj-lt"/>
              </a:rPr>
              <a:t>outbreak</a:t>
            </a:r>
            <a:r>
              <a:rPr lang="pl-PL" dirty="0">
                <a:latin typeface="+mj-lt"/>
              </a:rPr>
              <a:t> of World War I, he </a:t>
            </a:r>
            <a:r>
              <a:rPr lang="pl-PL" dirty="0" err="1">
                <a:latin typeface="+mj-lt"/>
              </a:rPr>
              <a:t>left</a:t>
            </a:r>
            <a:r>
              <a:rPr lang="pl-PL" dirty="0">
                <a:latin typeface="+mj-lt"/>
              </a:rPr>
              <a:t> for </a:t>
            </a:r>
            <a:r>
              <a:rPr lang="pl-PL" dirty="0" err="1">
                <a:latin typeface="+mj-lt"/>
              </a:rPr>
              <a:t>Switzerland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when</a:t>
            </a:r>
            <a:r>
              <a:rPr lang="pl-PL" dirty="0">
                <a:latin typeface="+mj-lt"/>
              </a:rPr>
              <a:t> he </a:t>
            </a:r>
            <a:r>
              <a:rPr lang="pl-PL" dirty="0" err="1">
                <a:latin typeface="+mj-lt"/>
              </a:rPr>
              <a:t>died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two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years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later</a:t>
            </a:r>
            <a:r>
              <a:rPr lang="pl-PL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237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9B48B-9A72-36BA-65CF-655C4F9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 </a:t>
            </a:r>
            <a:r>
              <a:rPr lang="pl-PL" dirty="0" err="1"/>
              <a:t>creativity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61D9B5-73A4-5D4A-FE17-4DFDF5E7A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Sienkiewicz began his adventure with writing by writing novellas</a:t>
            </a:r>
            <a:r>
              <a:rPr lang="pl-PL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Sienkiewicz's first major work is a story</a:t>
            </a:r>
            <a:r>
              <a:rPr lang="pl-PL" dirty="0">
                <a:latin typeface="+mj-lt"/>
              </a:rPr>
              <a:t> „Na Marne”</a:t>
            </a:r>
          </a:p>
          <a:p>
            <a:r>
              <a:rPr lang="en-US" dirty="0">
                <a:latin typeface="+mj-lt"/>
              </a:rPr>
              <a:t>his most outstanding written works are e.g.</a:t>
            </a:r>
            <a:r>
              <a:rPr lang="pl-PL" dirty="0">
                <a:latin typeface="+mj-lt"/>
              </a:rPr>
              <a:t> "Ogniem i mieczem", "Potop", "Pan Wołodyjowski" (the </a:t>
            </a:r>
            <a:r>
              <a:rPr lang="pl-PL" dirty="0" err="1">
                <a:latin typeface="+mj-lt"/>
              </a:rPr>
              <a:t>so-called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trilogy</a:t>
            </a:r>
            <a:r>
              <a:rPr lang="pl-PL" dirty="0">
                <a:latin typeface="+mj-lt"/>
              </a:rPr>
              <a:t>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D03B60-4C65-5493-A1ED-7C46BACC3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61723"/>
            <a:ext cx="5561013" cy="25415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88117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8" name="Rectangle 21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2CA068-5B2E-85E9-5064-56336E6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favorite from his novellas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1B851CD-9C03-D406-7ECA-A0A15C6BA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2715" y="567942"/>
            <a:ext cx="3758836" cy="571686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5CB19-DEBA-87DD-6FBE-66F5153BE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3368" y="1662526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800" dirty="0">
                <a:solidFill>
                  <a:srgbClr val="FFFFFF"/>
                </a:solidFill>
                <a:latin typeface="+mj-lt"/>
              </a:rPr>
              <a:t>M</a:t>
            </a:r>
            <a:r>
              <a:rPr lang="en-US" sz="1800" dirty="0">
                <a:solidFill>
                  <a:srgbClr val="FFFFFF"/>
                </a:solidFill>
                <a:latin typeface="+mj-lt"/>
              </a:rPr>
              <a:t>y favorite novel written by Sienkiewicz is </a:t>
            </a:r>
            <a:r>
              <a:rPr lang="pl-PL" sz="1800" dirty="0">
                <a:solidFill>
                  <a:srgbClr val="FFFFFF"/>
                </a:solidFill>
                <a:latin typeface="+mj-lt"/>
              </a:rPr>
              <a:t>„Latarnik”…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894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BEFA963-C485-8271-4744-5F0094884D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60000"/>
          </a:blip>
          <a:srcRect t="3609" b="6409"/>
          <a:stretch/>
        </p:blipFill>
        <p:spPr>
          <a:xfrm>
            <a:off x="-3048" y="1386"/>
            <a:ext cx="12191980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88139C7-A915-C86C-280C-6F72C5BF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15" y="-1108789"/>
            <a:ext cx="3429803" cy="3083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Nobel Prize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5C754D-F6B0-4E8B-BCBC-51B5E2863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6BE34B5-B2D6-49D5-B3B8-6E019E3E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B5FDAC2-DA09-40B0-9B3F-D874ECE96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44E21A-2394-0DD7-301D-9C5BB98C0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1513" y="2115056"/>
            <a:ext cx="4977905" cy="29310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+mj-lt"/>
              </a:rPr>
              <a:t>In 1900 Sienkiewicz received the Nobel Prize for his achievements</a:t>
            </a:r>
          </a:p>
          <a:p>
            <a:r>
              <a:rPr lang="en-US" sz="1800" dirty="0">
                <a:solidFill>
                  <a:srgbClr val="FFFFFF"/>
                </a:solidFill>
                <a:latin typeface="+mj-lt"/>
              </a:rPr>
              <a:t>Literature Award</a:t>
            </a:r>
          </a:p>
        </p:txBody>
      </p:sp>
    </p:spTree>
    <p:extLst>
      <p:ext uri="{BB962C8B-B14F-4D97-AF65-F5344CB8AC3E}">
        <p14:creationId xmlns:p14="http://schemas.microsoft.com/office/powerpoint/2010/main" val="87333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60AA168-F4F3-9EF8-2B07-FE97B2B4D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4323376" cy="2912691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Thank you for your attention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9103D1-D828-5BA1-E8DA-AE0996F75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3789471"/>
            <a:ext cx="4323375" cy="2495333"/>
          </a:xfrm>
        </p:spPr>
        <p:txBody>
          <a:bodyPr anchor="t">
            <a:normAutofit/>
          </a:bodyPr>
          <a:lstStyle/>
          <a:p>
            <a:pPr algn="l"/>
            <a:endParaRPr lang="pl-PL" sz="2200" dirty="0"/>
          </a:p>
        </p:txBody>
      </p:sp>
      <p:pic>
        <p:nvPicPr>
          <p:cNvPr id="24" name="Graphic 23" descr="Smiling Face with No Fill">
            <a:extLst>
              <a:ext uri="{FF2B5EF4-FFF2-40B4-BE49-F238E27FC236}">
                <a16:creationId xmlns:a16="http://schemas.microsoft.com/office/drawing/2014/main" id="{B36E4237-D45B-BE6F-A82D-AFEA617ED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905" y="567942"/>
            <a:ext cx="571686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1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224</Words>
  <Application>Microsoft Office PowerPoint</Application>
  <PresentationFormat>Panoramiczny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AvenirNext LT Pro Medium</vt:lpstr>
      <vt:lpstr>Sabon Next LT</vt:lpstr>
      <vt:lpstr>DappledVTI</vt:lpstr>
      <vt:lpstr>MY FAVOURITE AUTHOR.</vt:lpstr>
      <vt:lpstr>Henryk Sienkiewicz – intoduction </vt:lpstr>
      <vt:lpstr>Biography</vt:lpstr>
      <vt:lpstr>His creativity</vt:lpstr>
      <vt:lpstr>My favorite from his novellas </vt:lpstr>
      <vt:lpstr>Nobel Prize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AUTHOR.</dc:title>
  <dc:creator>Adrian Żmuda</dc:creator>
  <cp:lastModifiedBy>Adrian Żmuda</cp:lastModifiedBy>
  <cp:revision>2</cp:revision>
  <dcterms:created xsi:type="dcterms:W3CDTF">2022-10-23T17:17:27Z</dcterms:created>
  <dcterms:modified xsi:type="dcterms:W3CDTF">2022-10-23T20:23:43Z</dcterms:modified>
</cp:coreProperties>
</file>