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67" r:id="rId7"/>
    <p:sldId id="266" r:id="rId8"/>
    <p:sldId id="268" r:id="rId9"/>
    <p:sldId id="269" r:id="rId10"/>
    <p:sldId id="265" r:id="rId11"/>
    <p:sldId id="274" r:id="rId12"/>
    <p:sldId id="270" r:id="rId13"/>
    <p:sldId id="271" r:id="rId14"/>
    <p:sldId id="272" r:id="rId15"/>
    <p:sldId id="276" r:id="rId16"/>
    <p:sldId id="275" r:id="rId17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5" d="100"/>
          <a:sy n="65" d="100"/>
        </p:scale>
        <p:origin x="-6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3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88E0632F-08F9-4DCA-BD8C-09E9EC1117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00E13DB-9339-4226-897C-58B93BB928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DA694-5733-4EFE-B249-E67E7D673085}" type="datetime1">
              <a:rPr lang="pl-PL" smtClean="0"/>
              <a:pPr/>
              <a:t>05.01.2023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D76312E-6A57-4A2C-8288-C2AEB8A4B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39ACE6F0-DE80-4DFA-8398-383732EFD0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3E8CA-1C8D-4624-80C3-496DBB475E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01887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ED15-4577-4A73-9F67-7445BFAAEE1F}" type="datetime1">
              <a:rPr lang="pl-PL" noProof="0" smtClean="0"/>
              <a:pPr/>
              <a:t>05.01.2023</a:t>
            </a:fld>
            <a:endParaRPr lang="pl-PL" noProof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6FE6C-C839-49D1-8C97-24628A13CB53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382282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6FE6C-C839-49D1-8C97-24628A13CB53}" type="slidenum">
              <a:rPr lang="pl-PL" noProof="0" smtClean="0"/>
              <a:pPr/>
              <a:t>1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xmlns="" val="15066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a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41D808B-F10D-477C-877B-40EEDA44EC33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9BE417A-E67F-481B-A53D-86435275ADD0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F99512-DF64-4FF4-9FEF-3D85FA42F323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F5DCFBD-8356-4358-8CDA-EB4054CDD48E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a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Łącznik prosty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Łącznik prosty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BCA85D9-33FB-4BF7-97E0-36807C09F35E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36317B6-6481-4BC0-9399-F4F5A07CF8FD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70CD056-510A-4882-90DA-9C809F871B55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46E1232-A923-48EE-8CF3-F7B739E66718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417010E-0DB1-4FFE-9BFF-E4064BE6AA68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Prostokąt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C348F3E-56BC-4ABA-B9EA-CEFD1359C33D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  <p:sp>
        <p:nvSpPr>
          <p:cNvPr id="11" name="Prostokąt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Prostokąt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Edytuj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00D9056-224A-4824-993E-DEB23ADA66AB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E125C4D1-7F7B-4CF2-ABAA-6BF6FB7DCC14}" type="datetime1">
              <a:rPr lang="pl-PL" noProof="0" smtClean="0"/>
              <a:pPr rtl="0"/>
              <a:t>05.01.2023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Books stacked on a wooden table">
            <a:extLst>
              <a:ext uri="{FF2B5EF4-FFF2-40B4-BE49-F238E27FC236}">
                <a16:creationId xmlns:a16="http://schemas.microsoft.com/office/drawing/2014/main" xmlns="" id="{F3C19D43-EA8C-25BD-726F-043F771F4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rmAutofit/>
          </a:bodyPr>
          <a:lstStyle/>
          <a:p>
            <a:pPr rtl="0"/>
            <a:r>
              <a:rPr lang="pl-PL" b="1" dirty="0"/>
              <a:t>My </a:t>
            </a:r>
            <a:r>
              <a:rPr lang="pl-PL" b="1" dirty="0" err="1"/>
              <a:t>favourite</a:t>
            </a:r>
            <a:r>
              <a:rPr lang="pl-PL" b="1" dirty="0"/>
              <a:t> </a:t>
            </a:r>
            <a:r>
              <a:rPr lang="pl-PL" b="1" dirty="0" err="1"/>
              <a:t>books</a:t>
            </a:r>
            <a:endParaRPr lang="pl-PL" b="1" dirty="0"/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623127"/>
            <a:ext cx="907084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b="1" dirty="0"/>
              <a:t>Ania Szczepanik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xmlns="" val="7557697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E2C13C-7BAD-FA0F-EFCE-0EAE58D7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73" y="627359"/>
            <a:ext cx="4466412" cy="1371600"/>
          </a:xfrm>
        </p:spPr>
        <p:txBody>
          <a:bodyPr/>
          <a:lstStyle/>
          <a:p>
            <a:r>
              <a:rPr lang="pl-PL" sz="5400" b="1" cap="all" spc="-100" dirty="0"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</a:rPr>
              <a:t>CHARACTERS</a:t>
            </a:r>
          </a:p>
        </p:txBody>
      </p:sp>
      <p:pic>
        <p:nvPicPr>
          <p:cNvPr id="5" name="Obraz 4" descr="Obraz zawierający tekst, wewnątrz&#10;&#10;Opis wygenerowany automatycznie">
            <a:extLst>
              <a:ext uri="{FF2B5EF4-FFF2-40B4-BE49-F238E27FC236}">
                <a16:creationId xmlns:a16="http://schemas.microsoft.com/office/drawing/2014/main" xmlns="" id="{41D2AFF8-42E0-802C-3006-C54466790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28" y="2188206"/>
            <a:ext cx="1569869" cy="1951495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xmlns="" id="{2421BF18-C759-60AA-CDD4-A7D1A940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81" y="2188207"/>
            <a:ext cx="1569869" cy="1951495"/>
          </a:xfrm>
          <a:prstGeom prst="rect">
            <a:avLst/>
          </a:prstGeom>
        </p:spPr>
      </p:pic>
      <p:pic>
        <p:nvPicPr>
          <p:cNvPr id="15" name="Obraz 14" descr="Obraz zawierający tekst, zabawka, lalka&#10;&#10;Opis wygenerowany automatycznie">
            <a:extLst>
              <a:ext uri="{FF2B5EF4-FFF2-40B4-BE49-F238E27FC236}">
                <a16:creationId xmlns:a16="http://schemas.microsoft.com/office/drawing/2014/main" xmlns="" id="{E1221A24-40DA-3C0E-868F-E555EB264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145" y="4343574"/>
            <a:ext cx="1569869" cy="1951494"/>
          </a:xfrm>
          <a:prstGeom prst="rect">
            <a:avLst/>
          </a:prstGeom>
        </p:spPr>
      </p:pic>
      <p:pic>
        <p:nvPicPr>
          <p:cNvPr id="17" name="Obraz 1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3757C43-9D02-7C34-EE30-C97B57CF4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23" y="4343574"/>
            <a:ext cx="1569869" cy="1951495"/>
          </a:xfrm>
          <a:prstGeom prst="rect">
            <a:avLst/>
          </a:prstGeom>
        </p:spPr>
      </p:pic>
      <p:pic>
        <p:nvPicPr>
          <p:cNvPr id="21" name="Obraz 20" descr="Obraz zawierający tekst, osoba, wewnątrz&#10;&#10;Opis wygenerowany automatycznie">
            <a:extLst>
              <a:ext uri="{FF2B5EF4-FFF2-40B4-BE49-F238E27FC236}">
                <a16:creationId xmlns:a16="http://schemas.microsoft.com/office/drawing/2014/main" xmlns="" id="{F512BBC7-1915-0BD9-1A6F-974C9EFB7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247" y="4343573"/>
            <a:ext cx="1563365" cy="1951495"/>
          </a:xfrm>
          <a:prstGeom prst="rect">
            <a:avLst/>
          </a:prstGeom>
        </p:spPr>
      </p:pic>
      <p:pic>
        <p:nvPicPr>
          <p:cNvPr id="23" name="Obraz 22" descr="Obraz zawierający tekst, zabawka, lalka&#10;&#10;Opis wygenerowany automatycznie">
            <a:extLst>
              <a:ext uri="{FF2B5EF4-FFF2-40B4-BE49-F238E27FC236}">
                <a16:creationId xmlns:a16="http://schemas.microsoft.com/office/drawing/2014/main" xmlns="" id="{91DA3032-6FED-7626-8499-26E918098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017" y="747038"/>
            <a:ext cx="1888389" cy="2347445"/>
          </a:xfrm>
          <a:prstGeom prst="rect">
            <a:avLst/>
          </a:prstGeom>
        </p:spPr>
      </p:pic>
      <p:pic>
        <p:nvPicPr>
          <p:cNvPr id="25" name="Obraz 24" descr="Obraz zawierający tekst, lalka, zabawka&#10;&#10;Opis wygenerowany automatycznie">
            <a:extLst>
              <a:ext uri="{FF2B5EF4-FFF2-40B4-BE49-F238E27FC236}">
                <a16:creationId xmlns:a16="http://schemas.microsoft.com/office/drawing/2014/main" xmlns="" id="{69CC1B8E-EFAD-4FBF-1B15-58C759796C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3275" y="747038"/>
            <a:ext cx="1888388" cy="2350690"/>
          </a:xfrm>
          <a:prstGeom prst="rect">
            <a:avLst/>
          </a:prstGeom>
        </p:spPr>
      </p:pic>
      <p:pic>
        <p:nvPicPr>
          <p:cNvPr id="27" name="Obraz 26" descr="Obraz zawierający tekst&#10;&#10;Opis wygenerowany automatycznie">
            <a:extLst>
              <a:ext uri="{FF2B5EF4-FFF2-40B4-BE49-F238E27FC236}">
                <a16:creationId xmlns:a16="http://schemas.microsoft.com/office/drawing/2014/main" xmlns="" id="{F81F1891-3F95-2BFC-AEDF-B993A6B603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1535" y="747038"/>
            <a:ext cx="1888389" cy="2347445"/>
          </a:xfrm>
          <a:prstGeom prst="rect">
            <a:avLst/>
          </a:prstGeom>
        </p:spPr>
      </p:pic>
      <p:pic>
        <p:nvPicPr>
          <p:cNvPr id="29" name="Obraz 28" descr="Obraz zawierający tekst, lalka, zabawka, czarny&#10;&#10;Opis wygenerowany automatycznie">
            <a:extLst>
              <a:ext uri="{FF2B5EF4-FFF2-40B4-BE49-F238E27FC236}">
                <a16:creationId xmlns:a16="http://schemas.microsoft.com/office/drawing/2014/main" xmlns="" id="{B0037FA7-EA71-D2D5-9820-2D9875455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622" y="2188207"/>
            <a:ext cx="1581634" cy="1966120"/>
          </a:xfrm>
          <a:prstGeom prst="rect">
            <a:avLst/>
          </a:prstGeom>
        </p:spPr>
      </p:pic>
      <p:sp>
        <p:nvSpPr>
          <p:cNvPr id="30" name="pole tekstowe 29">
            <a:extLst>
              <a:ext uri="{FF2B5EF4-FFF2-40B4-BE49-F238E27FC236}">
                <a16:creationId xmlns:a16="http://schemas.microsoft.com/office/drawing/2014/main" xmlns="" id="{AAE5750F-EDBC-C189-9CA5-4A4645C87E89}"/>
              </a:ext>
            </a:extLst>
          </p:cNvPr>
          <p:cNvSpPr txBox="1"/>
          <p:nvPr/>
        </p:nvSpPr>
        <p:spPr>
          <a:xfrm>
            <a:off x="5802594" y="3459707"/>
            <a:ext cx="580618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 err="1"/>
              <a:t>All</a:t>
            </a:r>
            <a:r>
              <a:rPr lang="pl-PL" sz="2500" dirty="0"/>
              <a:t> the </a:t>
            </a:r>
            <a:r>
              <a:rPr lang="pl-PL" sz="2500" dirty="0" err="1"/>
              <a:t>children</a:t>
            </a:r>
            <a:r>
              <a:rPr lang="pl-PL" sz="2500" dirty="0"/>
              <a:t> </a:t>
            </a:r>
            <a:r>
              <a:rPr lang="pl-PL" sz="2500" dirty="0" err="1"/>
              <a:t>living</a:t>
            </a:r>
            <a:r>
              <a:rPr lang="pl-PL" sz="2500" dirty="0"/>
              <a:t> in miss </a:t>
            </a:r>
            <a:r>
              <a:rPr lang="pl-PL" sz="2500" dirty="0" err="1"/>
              <a:t>Peregrine’s</a:t>
            </a:r>
            <a:r>
              <a:rPr lang="pl-PL" sz="2500" dirty="0"/>
              <a:t> </a:t>
            </a:r>
            <a:r>
              <a:rPr lang="pl-PL" sz="2500" dirty="0" err="1"/>
              <a:t>home</a:t>
            </a:r>
            <a:r>
              <a:rPr lang="pl-PL" sz="2500" dirty="0"/>
              <a:t> </a:t>
            </a:r>
            <a:r>
              <a:rPr lang="pl-PL" sz="2500" dirty="0" err="1"/>
              <a:t>are</a:t>
            </a:r>
            <a:r>
              <a:rPr lang="pl-PL" sz="2500" dirty="0"/>
              <a:t> </a:t>
            </a:r>
            <a:r>
              <a:rPr lang="pl-PL" sz="2500" dirty="0" err="1"/>
              <a:t>peculiar</a:t>
            </a:r>
            <a:r>
              <a:rPr lang="pl-PL" sz="2500" dirty="0"/>
              <a:t>, </a:t>
            </a:r>
            <a:r>
              <a:rPr lang="pl-PL" sz="2500" dirty="0" err="1"/>
              <a:t>so</a:t>
            </a:r>
            <a:r>
              <a:rPr lang="pl-PL" sz="2500" dirty="0"/>
              <a:t> </a:t>
            </a:r>
            <a:r>
              <a:rPr lang="pl-PL" sz="2500" dirty="0" err="1"/>
              <a:t>they</a:t>
            </a:r>
            <a:r>
              <a:rPr lang="pl-PL" sz="2500" dirty="0"/>
              <a:t> </a:t>
            </a:r>
            <a:r>
              <a:rPr lang="pl-PL" sz="2500" dirty="0" err="1"/>
              <a:t>have</a:t>
            </a:r>
            <a:r>
              <a:rPr lang="pl-PL" sz="2500" dirty="0"/>
              <a:t> </a:t>
            </a:r>
            <a:r>
              <a:rPr lang="pl-PL" sz="2500" dirty="0" err="1"/>
              <a:t>some</a:t>
            </a:r>
            <a:r>
              <a:rPr lang="pl-PL" sz="2500" dirty="0"/>
              <a:t> </a:t>
            </a:r>
            <a:r>
              <a:rPr lang="pl-PL" sz="2500" dirty="0" err="1"/>
              <a:t>extraordinary</a:t>
            </a:r>
            <a:r>
              <a:rPr lang="pl-PL" sz="2500" dirty="0"/>
              <a:t> </a:t>
            </a:r>
            <a:r>
              <a:rPr lang="pl-PL" sz="2500" dirty="0" err="1"/>
              <a:t>abilities</a:t>
            </a:r>
            <a:r>
              <a:rPr lang="pl-PL" sz="2500" dirty="0"/>
              <a:t>. </a:t>
            </a:r>
            <a:br>
              <a:rPr lang="pl-PL" sz="2500" dirty="0"/>
            </a:br>
            <a:r>
              <a:rPr lang="pl-PL" sz="2500" dirty="0"/>
              <a:t>For </a:t>
            </a:r>
            <a:r>
              <a:rPr lang="pl-PL" sz="2500" dirty="0" err="1"/>
              <a:t>example</a:t>
            </a:r>
            <a:r>
              <a:rPr lang="pl-PL" sz="2500" dirty="0"/>
              <a:t> </a:t>
            </a:r>
            <a:r>
              <a:rPr lang="pl-PL" sz="2500" dirty="0" err="1"/>
              <a:t>Millard</a:t>
            </a:r>
            <a:r>
              <a:rPr lang="pl-PL" sz="2500" dirty="0"/>
              <a:t> </a:t>
            </a:r>
            <a:r>
              <a:rPr lang="pl-PL" sz="2500" dirty="0" err="1"/>
              <a:t>is</a:t>
            </a:r>
            <a:r>
              <a:rPr lang="pl-PL" sz="2500" dirty="0"/>
              <a:t> </a:t>
            </a:r>
            <a:r>
              <a:rPr lang="pl-PL" sz="2500" dirty="0" err="1"/>
              <a:t>invisible</a:t>
            </a:r>
            <a:r>
              <a:rPr lang="pl-PL" sz="2500" dirty="0"/>
              <a:t>, </a:t>
            </a:r>
            <a:r>
              <a:rPr lang="pl-PL" sz="2500" dirty="0" err="1"/>
              <a:t>Bronwyn</a:t>
            </a:r>
            <a:r>
              <a:rPr lang="pl-PL" sz="2500" dirty="0"/>
              <a:t> </a:t>
            </a:r>
            <a:r>
              <a:rPr lang="pl-PL" sz="2500" dirty="0" err="1"/>
              <a:t>is</a:t>
            </a:r>
            <a:r>
              <a:rPr lang="pl-PL" sz="2500" dirty="0"/>
              <a:t> super </a:t>
            </a:r>
            <a:r>
              <a:rPr lang="pl-PL" sz="2500" dirty="0" err="1"/>
              <a:t>strong</a:t>
            </a:r>
            <a:r>
              <a:rPr lang="pl-PL" sz="2500" dirty="0"/>
              <a:t> and </a:t>
            </a:r>
            <a:r>
              <a:rPr lang="pl-PL" sz="2500" dirty="0" err="1"/>
              <a:t>Claire</a:t>
            </a:r>
            <a:r>
              <a:rPr lang="pl-PL" sz="2500" dirty="0"/>
              <a:t> </a:t>
            </a:r>
            <a:r>
              <a:rPr lang="pl-PL" sz="2500" dirty="0" err="1"/>
              <a:t>has</a:t>
            </a:r>
            <a:r>
              <a:rPr lang="pl-PL" sz="2500" dirty="0"/>
              <a:t> </a:t>
            </a:r>
            <a:r>
              <a:rPr lang="pl-PL" sz="2500" dirty="0" err="1"/>
              <a:t>two</a:t>
            </a:r>
            <a:r>
              <a:rPr lang="pl-PL" sz="2500" dirty="0"/>
              <a:t> </a:t>
            </a:r>
            <a:r>
              <a:rPr lang="pl-PL" sz="2500" dirty="0" err="1"/>
              <a:t>mouths</a:t>
            </a:r>
            <a:r>
              <a:rPr lang="pl-PL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465723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EB10ED-0DBE-7C18-3D2C-80C615E4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02" y="1579073"/>
            <a:ext cx="6182578" cy="1371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FILM ADAPTATION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2CA1B37-788F-6FA1-31CB-BDEAE60B0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51" y="2822486"/>
            <a:ext cx="6475681" cy="2313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200" dirty="0"/>
              <a:t>In 2016 the </a:t>
            </a:r>
            <a:r>
              <a:rPr lang="pl-PL" sz="2200" dirty="0" err="1"/>
              <a:t>book</a:t>
            </a:r>
            <a:r>
              <a:rPr lang="pl-PL" sz="2200" dirty="0"/>
              <a:t> was </a:t>
            </a:r>
            <a:r>
              <a:rPr lang="pl-PL" sz="2200" dirty="0" err="1"/>
              <a:t>adapted</a:t>
            </a:r>
            <a:r>
              <a:rPr lang="pl-PL" sz="2200" dirty="0"/>
              <a:t> </a:t>
            </a:r>
            <a:r>
              <a:rPr lang="pl-PL" sz="2200" dirty="0" err="1"/>
              <a:t>into</a:t>
            </a:r>
            <a:r>
              <a:rPr lang="pl-PL" sz="2200" dirty="0"/>
              <a:t> a film of the same </a:t>
            </a:r>
            <a:r>
              <a:rPr lang="pl-PL" sz="2200" dirty="0" err="1"/>
              <a:t>name</a:t>
            </a:r>
            <a:r>
              <a:rPr lang="pl-PL" sz="2200" dirty="0"/>
              <a:t>. The film </a:t>
            </a:r>
            <a:r>
              <a:rPr lang="pl-PL" sz="2200" dirty="0" err="1"/>
              <a:t>is</a:t>
            </a:r>
            <a:r>
              <a:rPr lang="pl-PL" sz="2200" dirty="0"/>
              <a:t> </a:t>
            </a:r>
            <a:r>
              <a:rPr lang="pl-PL" sz="2200" dirty="0" err="1"/>
              <a:t>directed</a:t>
            </a:r>
            <a:r>
              <a:rPr lang="pl-PL" sz="2200" dirty="0"/>
              <a:t> by Tim Burton and the </a:t>
            </a:r>
            <a:r>
              <a:rPr lang="pl-PL" sz="2200" dirty="0" err="1"/>
              <a:t>cast</a:t>
            </a:r>
            <a:r>
              <a:rPr lang="pl-PL" sz="2200" dirty="0"/>
              <a:t> </a:t>
            </a:r>
            <a:r>
              <a:rPr lang="pl-PL" sz="2200" dirty="0" err="1"/>
              <a:t>is</a:t>
            </a:r>
            <a:r>
              <a:rPr lang="pl-PL" sz="2200" dirty="0"/>
              <a:t> </a:t>
            </a:r>
            <a:r>
              <a:rPr lang="pl-PL" sz="2200" dirty="0" err="1"/>
              <a:t>inter</a:t>
            </a:r>
            <a:r>
              <a:rPr lang="pl-PL" sz="2200" dirty="0"/>
              <a:t> </a:t>
            </a:r>
            <a:r>
              <a:rPr lang="pl-PL" sz="2200" dirty="0" err="1"/>
              <a:t>alia</a:t>
            </a:r>
            <a:r>
              <a:rPr lang="pl-PL" sz="2200" dirty="0"/>
              <a:t> Asa </a:t>
            </a:r>
            <a:r>
              <a:rPr lang="pl-PL" sz="2200" dirty="0" err="1"/>
              <a:t>Butterfield</a:t>
            </a:r>
            <a:r>
              <a:rPr lang="pl-PL" sz="2200" dirty="0"/>
              <a:t>, </a:t>
            </a:r>
            <a:r>
              <a:rPr lang="pl-PL" sz="2200" dirty="0" err="1"/>
              <a:t>Eva</a:t>
            </a:r>
            <a:r>
              <a:rPr lang="pl-PL" sz="2200" dirty="0"/>
              <a:t> Green and Samuel L. Jackson. In my </a:t>
            </a:r>
            <a:r>
              <a:rPr lang="pl-PL" sz="2200" dirty="0" err="1"/>
              <a:t>opinion</a:t>
            </a:r>
            <a:r>
              <a:rPr lang="pl-PL" sz="2200" dirty="0"/>
              <a:t> the </a:t>
            </a:r>
            <a:r>
              <a:rPr lang="pl-PL" sz="2200" dirty="0" err="1"/>
              <a:t>movie</a:t>
            </a:r>
            <a:r>
              <a:rPr lang="pl-PL" sz="2200" dirty="0"/>
              <a:t> </a:t>
            </a:r>
            <a:r>
              <a:rPr lang="pl-PL" sz="2200" dirty="0" err="1"/>
              <a:t>is</a:t>
            </a:r>
            <a:r>
              <a:rPr lang="pl-PL" sz="2200" dirty="0"/>
              <a:t> </a:t>
            </a:r>
            <a:r>
              <a:rPr lang="pl-PL" sz="2200" dirty="0" err="1"/>
              <a:t>very</a:t>
            </a:r>
            <a:r>
              <a:rPr lang="pl-PL" sz="2200" dirty="0"/>
              <a:t> </a:t>
            </a:r>
            <a:r>
              <a:rPr lang="pl-PL" sz="2200" dirty="0" err="1"/>
              <a:t>good</a:t>
            </a:r>
            <a:r>
              <a:rPr lang="pl-PL" sz="2200" dirty="0"/>
              <a:t>, but </a:t>
            </a:r>
            <a:r>
              <a:rPr lang="pl-PL" sz="2200" dirty="0" err="1"/>
              <a:t>few</a:t>
            </a:r>
            <a:r>
              <a:rPr lang="pl-PL" sz="2200" dirty="0"/>
              <a:t> </a:t>
            </a:r>
            <a:r>
              <a:rPr lang="pl-PL" sz="2200" dirty="0" err="1"/>
              <a:t>facts</a:t>
            </a:r>
            <a:r>
              <a:rPr lang="pl-PL" sz="2200" dirty="0"/>
              <a:t>, </a:t>
            </a:r>
            <a:r>
              <a:rPr lang="pl-PL" sz="2200" dirty="0" err="1"/>
              <a:t>like</a:t>
            </a:r>
            <a:r>
              <a:rPr lang="pl-PL" sz="2200" dirty="0"/>
              <a:t> </a:t>
            </a:r>
            <a:r>
              <a:rPr lang="pl-PL" sz="2200" dirty="0" err="1"/>
              <a:t>characters</a:t>
            </a:r>
            <a:r>
              <a:rPr lang="pl-PL" sz="2200" dirty="0"/>
              <a:t>’ </a:t>
            </a:r>
            <a:r>
              <a:rPr lang="pl-PL" sz="2200" dirty="0" err="1"/>
              <a:t>peculiarities</a:t>
            </a:r>
            <a:r>
              <a:rPr lang="pl-PL" sz="2200" dirty="0"/>
              <a:t>, </a:t>
            </a:r>
            <a:r>
              <a:rPr lang="pl-PL" sz="2200" dirty="0" err="1"/>
              <a:t>were</a:t>
            </a:r>
            <a:r>
              <a:rPr lang="pl-PL" sz="2200" dirty="0"/>
              <a:t> </a:t>
            </a:r>
            <a:r>
              <a:rPr lang="pl-PL" sz="2200" dirty="0" err="1"/>
              <a:t>changed</a:t>
            </a:r>
            <a:r>
              <a:rPr lang="pl-PL" sz="2200" dirty="0"/>
              <a:t>, </a:t>
            </a:r>
            <a:r>
              <a:rPr lang="pl-PL" sz="2200" dirty="0" err="1"/>
              <a:t>so</a:t>
            </a:r>
            <a:r>
              <a:rPr lang="pl-PL" sz="2200" dirty="0"/>
              <a:t> I </a:t>
            </a:r>
            <a:r>
              <a:rPr lang="pl-PL" sz="2200" dirty="0" err="1"/>
              <a:t>recommend</a:t>
            </a:r>
            <a:r>
              <a:rPr lang="pl-PL" sz="2200" dirty="0"/>
              <a:t> </a:t>
            </a:r>
            <a:r>
              <a:rPr lang="pl-PL" sz="2200" dirty="0" err="1"/>
              <a:t>reading</a:t>
            </a:r>
            <a:r>
              <a:rPr lang="pl-PL" sz="2200" dirty="0"/>
              <a:t> the </a:t>
            </a:r>
            <a:r>
              <a:rPr lang="pl-PL" sz="2200" dirty="0" err="1"/>
              <a:t>book</a:t>
            </a:r>
            <a:r>
              <a:rPr lang="pl-PL" sz="2200" dirty="0"/>
              <a:t> </a:t>
            </a:r>
            <a:r>
              <a:rPr lang="pl-PL" sz="2200" dirty="0" err="1"/>
              <a:t>first</a:t>
            </a:r>
            <a:r>
              <a:rPr lang="pl-PL" sz="2200" dirty="0"/>
              <a:t>.</a:t>
            </a:r>
          </a:p>
        </p:txBody>
      </p:sp>
      <p:pic>
        <p:nvPicPr>
          <p:cNvPr id="6146" name="Picture 2" descr="Miss Peregrine's Home for Peculiar Children (2016) - IMDb">
            <a:extLst>
              <a:ext uri="{FF2B5EF4-FFF2-40B4-BE49-F238E27FC236}">
                <a16:creationId xmlns:a16="http://schemas.microsoft.com/office/drawing/2014/main" xmlns="" id="{F9315C7B-F435-45B7-89A5-05EA64DEB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97206" y="1090734"/>
            <a:ext cx="3729532" cy="46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672360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85FFFEB-7069-DB7C-6F25-AE0A95CF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786" y="1852612"/>
            <a:ext cx="53721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3ABD1294-13AE-FBCF-FED5-C8948B1600A7}"/>
              </a:ext>
            </a:extLst>
          </p:cNvPr>
          <p:cNvSpPr txBox="1">
            <a:spLocks/>
          </p:cNvSpPr>
          <p:nvPr/>
        </p:nvSpPr>
        <p:spPr>
          <a:xfrm>
            <a:off x="6799461" y="1977368"/>
            <a:ext cx="4633944" cy="290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2000" dirty="0"/>
              <a:t>I </a:t>
            </a:r>
            <a:r>
              <a:rPr lang="pl-PL" sz="2000" dirty="0" err="1"/>
              <a:t>enjoy</a:t>
            </a:r>
            <a:r>
              <a:rPr lang="pl-PL" sz="2000" dirty="0"/>
              <a:t> </a:t>
            </a:r>
            <a:r>
              <a:rPr lang="pl-PL" sz="2000" dirty="0" err="1"/>
              <a:t>Ransom</a:t>
            </a:r>
            <a:r>
              <a:rPr lang="pl-PL" sz="2000" dirty="0"/>
              <a:t> </a:t>
            </a:r>
            <a:r>
              <a:rPr lang="pl-PL" sz="2000" dirty="0" err="1"/>
              <a:t>Riggs’s</a:t>
            </a:r>
            <a:r>
              <a:rPr lang="pl-PL" sz="2000" dirty="0"/>
              <a:t> </a:t>
            </a:r>
            <a:r>
              <a:rPr lang="pl-PL" sz="2000" dirty="0" err="1"/>
              <a:t>writing</a:t>
            </a:r>
            <a:r>
              <a:rPr lang="pl-PL" sz="2000" dirty="0"/>
              <a:t> style and I love </a:t>
            </a:r>
            <a:r>
              <a:rPr lang="pl-PL" sz="2000" dirty="0" err="1"/>
              <a:t>seeing</a:t>
            </a:r>
            <a:r>
              <a:rPr lang="pl-PL" sz="2000" dirty="0"/>
              <a:t> the </a:t>
            </a:r>
            <a:r>
              <a:rPr lang="pl-PL" sz="2000" dirty="0" err="1"/>
              <a:t>photographs</a:t>
            </a:r>
            <a:r>
              <a:rPr lang="pl-PL" sz="2000" dirty="0"/>
              <a:t> in </a:t>
            </a:r>
            <a:r>
              <a:rPr lang="pl-PL" sz="2000" dirty="0" err="1"/>
              <a:t>between</a:t>
            </a:r>
            <a:r>
              <a:rPr lang="pl-PL" sz="2000" dirty="0"/>
              <a:t> </a:t>
            </a:r>
            <a:r>
              <a:rPr lang="pl-PL" sz="2000" dirty="0" err="1"/>
              <a:t>chapters</a:t>
            </a:r>
            <a:r>
              <a:rPr lang="pl-PL" sz="2000" dirty="0"/>
              <a:t>. It </a:t>
            </a:r>
            <a:r>
              <a:rPr lang="pl-PL" sz="2000" dirty="0" err="1"/>
              <a:t>helps</a:t>
            </a:r>
            <a:r>
              <a:rPr lang="pl-PL" sz="2000" dirty="0"/>
              <a:t> </a:t>
            </a:r>
            <a:r>
              <a:rPr lang="pl-PL" sz="2000" dirty="0" err="1"/>
              <a:t>convey</a:t>
            </a:r>
            <a:r>
              <a:rPr lang="pl-PL" sz="2000" dirty="0"/>
              <a:t> the story </a:t>
            </a:r>
            <a:r>
              <a:rPr lang="pl-PL" sz="2000" dirty="0" err="1"/>
              <a:t>realistically</a:t>
            </a:r>
            <a:r>
              <a:rPr lang="pl-PL" sz="2000" dirty="0"/>
              <a:t>. 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book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kind</a:t>
            </a:r>
            <a:r>
              <a:rPr lang="pl-PL" sz="2000" dirty="0"/>
              <a:t> of </a:t>
            </a:r>
            <a:r>
              <a:rPr lang="pl-PL" sz="2000" dirty="0" err="1"/>
              <a:t>dark</a:t>
            </a:r>
            <a:r>
              <a:rPr lang="pl-PL" sz="2000" dirty="0"/>
              <a:t> and </a:t>
            </a:r>
            <a:r>
              <a:rPr lang="pl-PL" sz="2000" dirty="0" err="1"/>
              <a:t>weird</a:t>
            </a:r>
            <a:r>
              <a:rPr lang="pl-PL" sz="2000" dirty="0"/>
              <a:t>, but </a:t>
            </a:r>
            <a:r>
              <a:rPr lang="pl-PL" sz="2000" dirty="0" err="1"/>
              <a:t>also</a:t>
            </a:r>
            <a:r>
              <a:rPr lang="pl-PL" sz="2000" dirty="0"/>
              <a:t> </a:t>
            </a:r>
            <a:r>
              <a:rPr lang="pl-PL" sz="2000" dirty="0" err="1"/>
              <a:t>it’s</a:t>
            </a:r>
            <a:r>
              <a:rPr lang="pl-PL" sz="2000" dirty="0"/>
              <a:t> a real </a:t>
            </a:r>
            <a:r>
              <a:rPr lang="pl-PL" sz="2000" dirty="0" err="1"/>
              <a:t>page-turner</a:t>
            </a:r>
            <a:r>
              <a:rPr lang="pl-PL" sz="2000" dirty="0"/>
              <a:t> </a:t>
            </a:r>
            <a:r>
              <a:rPr lang="pl-PL" sz="2000" dirty="0" err="1"/>
              <a:t>about</a:t>
            </a:r>
            <a:r>
              <a:rPr lang="pl-PL" sz="2000" dirty="0"/>
              <a:t> </a:t>
            </a:r>
            <a:r>
              <a:rPr lang="pl-PL" sz="2000" dirty="0" err="1"/>
              <a:t>friendship</a:t>
            </a:r>
            <a:r>
              <a:rPr lang="pl-PL" sz="2000" dirty="0"/>
              <a:t>, </a:t>
            </a:r>
            <a:r>
              <a:rPr lang="pl-PL" sz="2000" dirty="0" err="1"/>
              <a:t>adventures</a:t>
            </a:r>
            <a:r>
              <a:rPr lang="pl-PL" sz="2000" dirty="0"/>
              <a:t> and </a:t>
            </a:r>
            <a:r>
              <a:rPr lang="pl-PL" sz="2000" dirty="0" err="1"/>
              <a:t>being</a:t>
            </a:r>
            <a:r>
              <a:rPr lang="pl-PL" sz="2000" dirty="0"/>
              <a:t> </a:t>
            </a:r>
            <a:r>
              <a:rPr lang="pl-PL" sz="2000" dirty="0" err="1"/>
              <a:t>different</a:t>
            </a:r>
            <a:r>
              <a:rPr lang="pl-PL" sz="2000" dirty="0"/>
              <a:t>.</a:t>
            </a:r>
          </a:p>
          <a:p>
            <a:pPr marL="0" indent="0" algn="ctr">
              <a:buFont typeface="Arial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283981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1BEA4E-4643-8FD2-FBDD-117167A9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287816"/>
            <a:ext cx="9068586" cy="2590800"/>
          </a:xfrm>
        </p:spPr>
        <p:txBody>
          <a:bodyPr/>
          <a:lstStyle/>
          <a:p>
            <a:r>
              <a:rPr lang="pl-PL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2097265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6318998-C19E-4594-9FB4-193BC2661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34D2EEE-E18B-47B9-90F1-2BA9D8D1A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782" y="620772"/>
            <a:ext cx="10952424" cy="561645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C2658D-F208-02BD-3032-70B311137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072" y="1984730"/>
            <a:ext cx="5716338" cy="1521354"/>
          </a:xfrm>
        </p:spPr>
        <p:txBody>
          <a:bodyPr>
            <a:normAutofit/>
          </a:bodyPr>
          <a:lstStyle/>
          <a:p>
            <a:r>
              <a:rPr lang="pl-PL" sz="6000" b="1" dirty="0"/>
              <a:t>SIX OF CROWS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18E515-60E5-43F8-A05E-92AE00EBC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29DCB65-8532-4281-AAE2-A65DD7F3E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4C79C354-91BA-494C-BC93-779E73C42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FF5F9B5-9D53-48DF-AE33-00386EC54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ix of Crows – AESOP'S FABLE">
            <a:extLst>
              <a:ext uri="{FF2B5EF4-FFF2-40B4-BE49-F238E27FC236}">
                <a16:creationId xmlns:a16="http://schemas.microsoft.com/office/drawing/2014/main" xmlns="" id="{50314FE4-62F8-8B58-33ED-53464EA13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64677" y="1041452"/>
            <a:ext cx="3211251" cy="477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14A682C-A35F-AB58-5005-5F622369C605}"/>
              </a:ext>
            </a:extLst>
          </p:cNvPr>
          <p:cNvSpPr txBox="1"/>
          <p:nvPr/>
        </p:nvSpPr>
        <p:spPr>
          <a:xfrm>
            <a:off x="1452654" y="3597525"/>
            <a:ext cx="508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Author: </a:t>
            </a:r>
            <a:r>
              <a:rPr lang="pl-PL" dirty="0"/>
              <a:t>Leigh </a:t>
            </a:r>
            <a:r>
              <a:rPr lang="pl-PL" dirty="0" err="1"/>
              <a:t>Bardugo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Country: </a:t>
            </a:r>
            <a:r>
              <a:rPr lang="pl-PL" dirty="0" err="1"/>
              <a:t>Unitet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Genre: </a:t>
            </a:r>
            <a:r>
              <a:rPr lang="pl-PL" dirty="0"/>
              <a:t>Fantasy, Young </a:t>
            </a:r>
            <a:r>
              <a:rPr lang="pl-PL" dirty="0" err="1"/>
              <a:t>Adult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05972468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9BC3E364-5A48-4567-B65D-0880753EE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B80BFB4-DA7E-4E98-BE01-534889F41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1C9AEE3-1C12-AC91-67FE-D6D6AE42C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6640" y="1043165"/>
            <a:ext cx="4771670" cy="47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DD75FA8D-E5E1-97B6-1715-D4FCAAAC5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051" y="1729188"/>
            <a:ext cx="4848774" cy="325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500" dirty="0">
                <a:latin typeface="+mn-lt"/>
              </a:rPr>
              <a:t>This book was recommended to me many </a:t>
            </a:r>
            <a:r>
              <a:rPr lang="pl-PL" sz="2500" dirty="0">
                <a:latin typeface="+mn-lt"/>
              </a:rPr>
              <a:t>t</a:t>
            </a:r>
            <a:r>
              <a:rPr lang="en-US" sz="2500" dirty="0" err="1">
                <a:latin typeface="+mn-lt"/>
              </a:rPr>
              <a:t>imes</a:t>
            </a:r>
            <a:r>
              <a:rPr lang="en-US" sz="2500" dirty="0">
                <a:latin typeface="+mn-lt"/>
              </a:rPr>
              <a:t> by my friend</a:t>
            </a:r>
            <a:r>
              <a:rPr lang="pl-PL" sz="2500" dirty="0">
                <a:latin typeface="+mn-lt"/>
              </a:rPr>
              <a:t> but I </a:t>
            </a:r>
            <a:r>
              <a:rPr lang="pl-PL" sz="2500" dirty="0" err="1">
                <a:latin typeface="+mn-lt"/>
              </a:rPr>
              <a:t>didn’t</a:t>
            </a:r>
            <a:r>
              <a:rPr lang="pl-PL" sz="2500" dirty="0">
                <a:latin typeface="+mn-lt"/>
              </a:rPr>
              <a:t> </a:t>
            </a:r>
            <a:r>
              <a:rPr lang="pl-PL" sz="2500" dirty="0" err="1">
                <a:latin typeface="+mn-lt"/>
              </a:rPr>
              <a:t>feel</a:t>
            </a:r>
            <a:r>
              <a:rPr lang="pl-PL" sz="2500" dirty="0">
                <a:latin typeface="+mn-lt"/>
              </a:rPr>
              <a:t> </a:t>
            </a:r>
            <a:r>
              <a:rPr lang="en-US" sz="2500" dirty="0">
                <a:latin typeface="+mn-lt"/>
              </a:rPr>
              <a:t>like reading it, but when I did, I </a:t>
            </a:r>
            <a:r>
              <a:rPr lang="en-US" sz="2500" dirty="0" err="1">
                <a:latin typeface="+mn-lt"/>
              </a:rPr>
              <a:t>fe</a:t>
            </a:r>
            <a:r>
              <a:rPr lang="pl-PL" sz="2500" dirty="0" err="1">
                <a:latin typeface="+mn-lt"/>
              </a:rPr>
              <a:t>ll</a:t>
            </a:r>
            <a:r>
              <a:rPr lang="en-US" sz="2500" dirty="0">
                <a:latin typeface="+mn-lt"/>
              </a:rPr>
              <a:t> in love with it.</a:t>
            </a:r>
          </a:p>
        </p:txBody>
      </p:sp>
    </p:spTree>
    <p:extLst>
      <p:ext uri="{BB962C8B-B14F-4D97-AF65-F5344CB8AC3E}">
        <p14:creationId xmlns:p14="http://schemas.microsoft.com/office/powerpoint/2010/main" xmlns="" val="35727434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7E727F-4B75-6913-BC9B-ADD432CF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54" y="642594"/>
            <a:ext cx="4243943" cy="1371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PLOT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C6A95ACD-4C38-1F9B-4C0E-62E5E946F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865"/>
          <a:stretch/>
        </p:blipFill>
        <p:spPr>
          <a:xfrm>
            <a:off x="850254" y="1888621"/>
            <a:ext cx="4243943" cy="4170347"/>
          </a:xfr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EB69B25-D4AD-9EE8-D684-7E6863A8A2AD}"/>
              </a:ext>
            </a:extLst>
          </p:cNvPr>
          <p:cNvSpPr txBox="1"/>
          <p:nvPr/>
        </p:nvSpPr>
        <p:spPr>
          <a:xfrm>
            <a:off x="5416503" y="2014194"/>
            <a:ext cx="570859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dirty="0"/>
              <a:t>Action </a:t>
            </a:r>
            <a:r>
              <a:rPr lang="pl-PL" sz="2500" dirty="0" err="1"/>
              <a:t>takes</a:t>
            </a:r>
            <a:r>
              <a:rPr lang="pl-PL" sz="2500" dirty="0"/>
              <a:t> place in </a:t>
            </a:r>
            <a:r>
              <a:rPr lang="pl-PL" sz="2500" dirty="0" err="1"/>
              <a:t>Ketterdam</a:t>
            </a:r>
            <a:r>
              <a:rPr lang="pl-PL" sz="2500" dirty="0"/>
              <a:t> – the </a:t>
            </a:r>
            <a:r>
              <a:rPr lang="pl-PL" sz="2500" dirty="0" err="1"/>
              <a:t>city</a:t>
            </a:r>
            <a:r>
              <a:rPr lang="pl-PL" sz="2500" dirty="0"/>
              <a:t> of </a:t>
            </a:r>
            <a:r>
              <a:rPr lang="pl-PL" sz="2500" dirty="0" err="1"/>
              <a:t>international</a:t>
            </a:r>
            <a:r>
              <a:rPr lang="pl-PL" sz="2500" dirty="0"/>
              <a:t> trade in </a:t>
            </a:r>
            <a:r>
              <a:rPr lang="pl-PL" sz="2500" dirty="0" err="1"/>
              <a:t>an</a:t>
            </a:r>
            <a:r>
              <a:rPr lang="pl-PL" sz="2500" dirty="0"/>
              <a:t> </a:t>
            </a:r>
            <a:r>
              <a:rPr lang="pl-PL" sz="2500" dirty="0" err="1"/>
              <a:t>imaginary</a:t>
            </a:r>
            <a:r>
              <a:rPr lang="pl-PL" sz="2500" dirty="0"/>
              <a:t> </a:t>
            </a:r>
            <a:r>
              <a:rPr lang="pl-PL" sz="2500" dirty="0" err="1"/>
              <a:t>world</a:t>
            </a:r>
            <a:r>
              <a:rPr lang="pl-PL" sz="2500" dirty="0"/>
              <a:t>. The </a:t>
            </a:r>
            <a:r>
              <a:rPr lang="pl-PL" sz="2500" dirty="0" err="1"/>
              <a:t>main</a:t>
            </a:r>
            <a:r>
              <a:rPr lang="pl-PL" sz="2500" dirty="0"/>
              <a:t> </a:t>
            </a:r>
            <a:r>
              <a:rPr lang="pl-PL" sz="2500" dirty="0" err="1"/>
              <a:t>character</a:t>
            </a:r>
            <a:r>
              <a:rPr lang="pl-PL" sz="2500" dirty="0"/>
              <a:t> </a:t>
            </a:r>
            <a:r>
              <a:rPr lang="pl-PL" sz="2500" dirty="0" err="1"/>
              <a:t>is</a:t>
            </a:r>
            <a:r>
              <a:rPr lang="pl-PL" sz="2500" dirty="0"/>
              <a:t> </a:t>
            </a:r>
            <a:r>
              <a:rPr lang="pl-PL" sz="2500" dirty="0" err="1"/>
              <a:t>Kaz</a:t>
            </a:r>
            <a:r>
              <a:rPr lang="pl-PL" sz="2500" dirty="0"/>
              <a:t> </a:t>
            </a:r>
            <a:r>
              <a:rPr lang="pl-PL" sz="2500" dirty="0" err="1"/>
              <a:t>Brekker</a:t>
            </a:r>
            <a:r>
              <a:rPr lang="pl-PL" sz="2500" dirty="0"/>
              <a:t>, </a:t>
            </a:r>
            <a:r>
              <a:rPr lang="pl-PL" sz="2500" dirty="0" err="1"/>
              <a:t>who</a:t>
            </a:r>
            <a:r>
              <a:rPr lang="pl-PL" sz="2500" dirty="0"/>
              <a:t> </a:t>
            </a:r>
            <a:r>
              <a:rPr lang="pl-PL" sz="2500" dirty="0" err="1"/>
              <a:t>belongs</a:t>
            </a:r>
            <a:r>
              <a:rPr lang="pl-PL" sz="2500" dirty="0"/>
              <a:t> to the gang and </a:t>
            </a:r>
            <a:r>
              <a:rPr lang="pl-PL" sz="2500" dirty="0" err="1"/>
              <a:t>is</a:t>
            </a:r>
            <a:r>
              <a:rPr lang="pl-PL" sz="2500" dirty="0"/>
              <a:t> </a:t>
            </a:r>
            <a:r>
              <a:rPr lang="pl-PL" sz="2500" dirty="0" err="1"/>
              <a:t>known</a:t>
            </a:r>
            <a:r>
              <a:rPr lang="pl-PL" sz="2500" dirty="0"/>
              <a:t> for </a:t>
            </a:r>
            <a:r>
              <a:rPr lang="pl-PL" sz="2500" dirty="0" err="1"/>
              <a:t>his</a:t>
            </a:r>
            <a:r>
              <a:rPr lang="pl-PL" sz="2500" dirty="0"/>
              <a:t> </a:t>
            </a:r>
            <a:r>
              <a:rPr lang="pl-PL" sz="2500" dirty="0" err="1"/>
              <a:t>ruthlessness</a:t>
            </a:r>
            <a:r>
              <a:rPr lang="pl-PL" sz="2500" dirty="0"/>
              <a:t>. For the </a:t>
            </a:r>
            <a:r>
              <a:rPr lang="pl-PL" sz="2500" dirty="0" err="1"/>
              <a:t>money</a:t>
            </a:r>
            <a:r>
              <a:rPr lang="pl-PL" sz="2500" dirty="0">
                <a:solidFill>
                  <a:srgbClr val="FF0000"/>
                </a:solidFill>
              </a:rPr>
              <a:t> </a:t>
            </a:r>
            <a:r>
              <a:rPr lang="pl-PL" sz="2500" dirty="0"/>
              <a:t>he </a:t>
            </a:r>
            <a:r>
              <a:rPr lang="pl-PL" sz="2500" dirty="0" err="1"/>
              <a:t>wants</a:t>
            </a:r>
            <a:r>
              <a:rPr lang="pl-PL" sz="2500" dirty="0"/>
              <a:t> to </a:t>
            </a:r>
            <a:r>
              <a:rPr lang="pl-PL" sz="2500" dirty="0" err="1"/>
              <a:t>carry</a:t>
            </a:r>
            <a:r>
              <a:rPr lang="pl-PL" sz="2500" dirty="0"/>
              <a:t> out </a:t>
            </a:r>
            <a:r>
              <a:rPr lang="pl-PL" sz="2500" dirty="0" err="1"/>
              <a:t>an</a:t>
            </a:r>
            <a:r>
              <a:rPr lang="pl-PL" sz="2500" dirty="0"/>
              <a:t> </a:t>
            </a:r>
            <a:r>
              <a:rPr lang="pl-PL" sz="2500" dirty="0" err="1"/>
              <a:t>almost</a:t>
            </a:r>
            <a:r>
              <a:rPr lang="pl-PL" sz="2500" dirty="0"/>
              <a:t> </a:t>
            </a:r>
            <a:r>
              <a:rPr lang="pl-PL" sz="2500" dirty="0" err="1"/>
              <a:t>imposible</a:t>
            </a:r>
            <a:r>
              <a:rPr lang="pl-PL" sz="2500" dirty="0"/>
              <a:t> </a:t>
            </a:r>
            <a:r>
              <a:rPr lang="pl-PL" sz="2500" dirty="0" err="1"/>
              <a:t>robbery</a:t>
            </a:r>
            <a:r>
              <a:rPr lang="pl-PL" sz="2500" dirty="0"/>
              <a:t>, but he </a:t>
            </a:r>
            <a:r>
              <a:rPr lang="pl-PL" sz="2500" dirty="0" err="1"/>
              <a:t>needs</a:t>
            </a:r>
            <a:r>
              <a:rPr lang="pl-PL" sz="2500" dirty="0"/>
              <a:t> the </a:t>
            </a:r>
            <a:r>
              <a:rPr lang="pl-PL" sz="2500" dirty="0" err="1"/>
              <a:t>right</a:t>
            </a:r>
            <a:r>
              <a:rPr lang="pl-PL" sz="2500" dirty="0"/>
              <a:t> </a:t>
            </a:r>
            <a:r>
              <a:rPr lang="pl-PL" sz="2500" dirty="0" err="1"/>
              <a:t>people</a:t>
            </a:r>
            <a:r>
              <a:rPr lang="pl-PL" sz="2500" dirty="0"/>
              <a:t> to do the </a:t>
            </a:r>
            <a:r>
              <a:rPr lang="pl-PL" sz="2500" dirty="0" err="1"/>
              <a:t>job</a:t>
            </a:r>
            <a:r>
              <a:rPr lang="pl-PL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3789281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E2F04F-DBCE-4954-15FD-FC17CCFF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pl-PL" dirty="0"/>
              <a:t>CHARACTERS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C3E364-5A48-4567-B65D-0880753EE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B80BFB4-DA7E-4E98-BE01-534889F415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pic>
        <p:nvPicPr>
          <p:cNvPr id="5" name="Symbol zastępczy zawartości 4" descr="Obraz zawierający tekst, pęk, wiele elementów&#10;&#10;Opis wygenerowany automatycznie">
            <a:extLst>
              <a:ext uri="{FF2B5EF4-FFF2-40B4-BE49-F238E27FC236}">
                <a16:creationId xmlns:a16="http://schemas.microsoft.com/office/drawing/2014/main" xmlns="" id="{6E494155-F062-DC56-CDD5-C82F2AF62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14" y="1068295"/>
            <a:ext cx="4792862" cy="474493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9CBC66C-94D5-32BA-D5D1-26B64697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009" y="2057385"/>
            <a:ext cx="4810816" cy="39319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500" dirty="0" err="1"/>
              <a:t>What</a:t>
            </a:r>
            <a:r>
              <a:rPr lang="pl-PL" sz="2500" dirty="0"/>
              <a:t> I love </a:t>
            </a:r>
            <a:r>
              <a:rPr lang="pl-PL" sz="2500" dirty="0" err="1"/>
              <a:t>about</a:t>
            </a:r>
            <a:r>
              <a:rPr lang="pl-PL" sz="2500" dirty="0"/>
              <a:t> </a:t>
            </a:r>
            <a:r>
              <a:rPr lang="pl-PL" sz="2500" dirty="0" err="1"/>
              <a:t>this</a:t>
            </a:r>
            <a:r>
              <a:rPr lang="pl-PL" sz="2500" dirty="0"/>
              <a:t> </a:t>
            </a:r>
            <a:r>
              <a:rPr lang="pl-PL" sz="2500" dirty="0" err="1"/>
              <a:t>book</a:t>
            </a:r>
            <a:r>
              <a:rPr lang="pl-PL" sz="2500" dirty="0"/>
              <a:t> </a:t>
            </a:r>
            <a:r>
              <a:rPr lang="pl-PL" sz="2500" dirty="0" err="1"/>
              <a:t>are</a:t>
            </a:r>
            <a:r>
              <a:rPr lang="pl-PL" sz="2500" dirty="0"/>
              <a:t> </a:t>
            </a:r>
            <a:r>
              <a:rPr lang="pl-PL" sz="2500" dirty="0" err="1"/>
              <a:t>characters</a:t>
            </a:r>
            <a:r>
              <a:rPr lang="pl-PL" sz="2500" dirty="0"/>
              <a:t>. </a:t>
            </a:r>
            <a:r>
              <a:rPr lang="pl-PL" sz="2500" dirty="0" err="1"/>
              <a:t>Each</a:t>
            </a:r>
            <a:r>
              <a:rPr lang="pl-PL" sz="2500" dirty="0"/>
              <a:t> </a:t>
            </a:r>
            <a:r>
              <a:rPr lang="pl-PL" sz="2500" dirty="0" err="1"/>
              <a:t>chapter</a:t>
            </a:r>
            <a:r>
              <a:rPr lang="pl-PL" sz="2500" dirty="0"/>
              <a:t> </a:t>
            </a:r>
            <a:r>
              <a:rPr lang="pl-PL" sz="2500" dirty="0" err="1"/>
              <a:t>is</a:t>
            </a:r>
            <a:r>
              <a:rPr lang="pl-PL" sz="2500" dirty="0"/>
              <a:t> </a:t>
            </a:r>
            <a:r>
              <a:rPr lang="pl-PL" sz="2500" dirty="0" err="1"/>
              <a:t>written</a:t>
            </a:r>
            <a:r>
              <a:rPr lang="pl-PL" sz="2500" dirty="0"/>
              <a:t> from </a:t>
            </a:r>
            <a:r>
              <a:rPr lang="pl-PL" sz="2500" dirty="0" err="1"/>
              <a:t>another</a:t>
            </a:r>
            <a:r>
              <a:rPr lang="pl-PL" sz="2500" dirty="0"/>
              <a:t> </a:t>
            </a:r>
            <a:r>
              <a:rPr lang="pl-PL" sz="2500" dirty="0" err="1"/>
              <a:t>character’s</a:t>
            </a:r>
            <a:r>
              <a:rPr lang="pl-PL" sz="2500" dirty="0"/>
              <a:t> </a:t>
            </a:r>
            <a:r>
              <a:rPr lang="pl-PL" sz="2500" dirty="0" err="1"/>
              <a:t>perspective</a:t>
            </a:r>
            <a:r>
              <a:rPr lang="pl-PL" sz="2500" dirty="0"/>
              <a:t>, </a:t>
            </a:r>
            <a:r>
              <a:rPr lang="pl-PL" sz="2500" dirty="0" err="1"/>
              <a:t>so</a:t>
            </a:r>
            <a:r>
              <a:rPr lang="pl-PL" sz="2500" dirty="0"/>
              <a:t> we </a:t>
            </a:r>
            <a:r>
              <a:rPr lang="pl-PL" sz="2500" dirty="0" err="1"/>
              <a:t>get</a:t>
            </a:r>
            <a:r>
              <a:rPr lang="pl-PL" sz="2500" dirty="0"/>
              <a:t> to </a:t>
            </a:r>
            <a:r>
              <a:rPr lang="pl-PL" sz="2500" dirty="0" err="1"/>
              <a:t>know</a:t>
            </a:r>
            <a:r>
              <a:rPr lang="pl-PL" sz="2500" dirty="0"/>
              <a:t> </a:t>
            </a:r>
            <a:r>
              <a:rPr lang="pl-PL" sz="2500" dirty="0" err="1"/>
              <a:t>them</a:t>
            </a:r>
            <a:r>
              <a:rPr lang="pl-PL" sz="2500" dirty="0"/>
              <a:t> as the story </a:t>
            </a:r>
            <a:r>
              <a:rPr lang="pl-PL" sz="2500" dirty="0" err="1"/>
              <a:t>progresses</a:t>
            </a:r>
            <a:r>
              <a:rPr lang="pl-PL" sz="2500" dirty="0"/>
              <a:t>. </a:t>
            </a:r>
            <a:r>
              <a:rPr lang="pl-PL" sz="2500" dirty="0" err="1"/>
              <a:t>Each</a:t>
            </a:r>
            <a:r>
              <a:rPr lang="pl-PL" sz="2500" dirty="0"/>
              <a:t> of </a:t>
            </a:r>
            <a:r>
              <a:rPr lang="pl-PL" sz="2500" dirty="0" err="1"/>
              <a:t>them</a:t>
            </a:r>
            <a:r>
              <a:rPr lang="pl-PL" sz="2500" dirty="0"/>
              <a:t> </a:t>
            </a:r>
            <a:r>
              <a:rPr lang="pl-PL" sz="2500" dirty="0" err="1"/>
              <a:t>is</a:t>
            </a:r>
            <a:r>
              <a:rPr lang="pl-PL" sz="2500" dirty="0"/>
              <a:t> </a:t>
            </a:r>
            <a:r>
              <a:rPr lang="pl-PL" sz="2500" dirty="0" err="1"/>
              <a:t>different</a:t>
            </a:r>
            <a:r>
              <a:rPr lang="pl-PL" sz="2500" dirty="0"/>
              <a:t>, </a:t>
            </a:r>
            <a:r>
              <a:rPr lang="pl-PL" sz="2500" dirty="0" err="1"/>
              <a:t>has</a:t>
            </a:r>
            <a:r>
              <a:rPr lang="pl-PL" sz="2500" dirty="0"/>
              <a:t> </a:t>
            </a:r>
            <a:br>
              <a:rPr lang="pl-PL" sz="2500" dirty="0"/>
            </a:br>
            <a:r>
              <a:rPr lang="pl-PL" sz="2500" dirty="0"/>
              <a:t>a </a:t>
            </a:r>
            <a:r>
              <a:rPr lang="pl-PL" sz="2500" dirty="0" err="1"/>
              <a:t>difficult</a:t>
            </a:r>
            <a:r>
              <a:rPr lang="pl-PL" sz="2500" dirty="0"/>
              <a:t> life and </a:t>
            </a:r>
            <a:r>
              <a:rPr lang="pl-PL" sz="2500" dirty="0" err="1"/>
              <a:t>some</a:t>
            </a:r>
            <a:r>
              <a:rPr lang="pl-PL" sz="2500" dirty="0"/>
              <a:t> sort of trauma. </a:t>
            </a:r>
            <a:r>
              <a:rPr lang="pl-PL" sz="2500" dirty="0" err="1"/>
              <a:t>Despite</a:t>
            </a:r>
            <a:r>
              <a:rPr lang="pl-PL" sz="2500" dirty="0"/>
              <a:t> the </a:t>
            </a:r>
            <a:r>
              <a:rPr lang="pl-PL" sz="2500" dirty="0" err="1"/>
              <a:t>fact</a:t>
            </a:r>
            <a:r>
              <a:rPr lang="pl-PL" sz="2500" dirty="0"/>
              <a:t> </a:t>
            </a:r>
            <a:r>
              <a:rPr lang="pl-PL" sz="2500" dirty="0" err="1"/>
              <a:t>that</a:t>
            </a:r>
            <a:r>
              <a:rPr lang="pl-PL" sz="2500" dirty="0"/>
              <a:t> </a:t>
            </a:r>
            <a:r>
              <a:rPr lang="pl-PL" sz="2500" dirty="0" err="1"/>
              <a:t>they</a:t>
            </a:r>
            <a:r>
              <a:rPr lang="pl-PL" sz="2500" dirty="0"/>
              <a:t> </a:t>
            </a:r>
            <a:r>
              <a:rPr lang="pl-PL" sz="2500" dirty="0" err="1"/>
              <a:t>are</a:t>
            </a:r>
            <a:r>
              <a:rPr lang="pl-PL" sz="2500" dirty="0"/>
              <a:t> 16 </a:t>
            </a:r>
            <a:r>
              <a:rPr lang="pl-PL" sz="2500" dirty="0" err="1"/>
              <a:t>or</a:t>
            </a:r>
            <a:r>
              <a:rPr lang="pl-PL" sz="2500" dirty="0"/>
              <a:t> 17 </a:t>
            </a:r>
            <a:r>
              <a:rPr lang="pl-PL" sz="2500" dirty="0" err="1"/>
              <a:t>years</a:t>
            </a:r>
            <a:r>
              <a:rPr lang="pl-PL" sz="2500" dirty="0"/>
              <a:t> </a:t>
            </a:r>
            <a:r>
              <a:rPr lang="pl-PL" sz="2500" dirty="0" err="1"/>
              <a:t>old</a:t>
            </a:r>
            <a:r>
              <a:rPr lang="pl-PL" sz="2500" dirty="0"/>
              <a:t>, </a:t>
            </a:r>
            <a:r>
              <a:rPr lang="pl-PL" sz="2500" dirty="0" err="1"/>
              <a:t>they</a:t>
            </a:r>
            <a:r>
              <a:rPr lang="pl-PL" sz="2500" dirty="0"/>
              <a:t> </a:t>
            </a:r>
            <a:r>
              <a:rPr lang="pl-PL" sz="2500" dirty="0" err="1"/>
              <a:t>have</a:t>
            </a:r>
            <a:r>
              <a:rPr lang="pl-PL" sz="2500" dirty="0"/>
              <a:t> </a:t>
            </a:r>
            <a:r>
              <a:rPr lang="pl-PL" sz="2500" dirty="0" err="1"/>
              <a:t>nothing</a:t>
            </a:r>
            <a:r>
              <a:rPr lang="pl-PL" sz="2500" dirty="0"/>
              <a:t> to </a:t>
            </a:r>
            <a:r>
              <a:rPr lang="pl-PL" sz="2500" dirty="0" err="1"/>
              <a:t>lose</a:t>
            </a:r>
            <a:r>
              <a:rPr lang="pl-PL" sz="2500" dirty="0"/>
              <a:t> and </a:t>
            </a:r>
            <a:r>
              <a:rPr lang="pl-PL" sz="2500" dirty="0" err="1"/>
              <a:t>money</a:t>
            </a:r>
            <a:r>
              <a:rPr lang="pl-PL" sz="2500" dirty="0"/>
              <a:t> </a:t>
            </a:r>
            <a:r>
              <a:rPr lang="pl-PL" sz="2500" dirty="0" err="1"/>
              <a:t>may</a:t>
            </a:r>
            <a:r>
              <a:rPr lang="pl-PL" sz="2500" dirty="0"/>
              <a:t> </a:t>
            </a:r>
            <a:r>
              <a:rPr lang="pl-PL" sz="2500" dirty="0" err="1"/>
              <a:t>help</a:t>
            </a:r>
            <a:r>
              <a:rPr lang="pl-PL" sz="2500" dirty="0"/>
              <a:t> </a:t>
            </a:r>
            <a:r>
              <a:rPr lang="pl-PL" sz="2500" dirty="0" err="1"/>
              <a:t>them</a:t>
            </a:r>
            <a:r>
              <a:rPr lang="pl-PL" sz="2500" dirty="0">
                <a:solidFill>
                  <a:srgbClr val="FF0000"/>
                </a:solidFill>
              </a:rPr>
              <a:t> </a:t>
            </a:r>
            <a:r>
              <a:rPr lang="pl-PL" sz="2500" dirty="0" err="1"/>
              <a:t>build</a:t>
            </a:r>
            <a:r>
              <a:rPr lang="pl-PL" sz="2500" dirty="0"/>
              <a:t> a </a:t>
            </a:r>
            <a:r>
              <a:rPr lang="pl-PL" sz="2500" dirty="0" err="1"/>
              <a:t>better</a:t>
            </a:r>
            <a:r>
              <a:rPr lang="pl-PL" sz="2500" dirty="0"/>
              <a:t> life.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5005125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EB78E399-2840-4DAD-BE29-23219DE39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This Shadow and Bone map will help you make sense of Netflix's show -  Polygon">
            <a:extLst>
              <a:ext uri="{FF2B5EF4-FFF2-40B4-BE49-F238E27FC236}">
                <a16:creationId xmlns:a16="http://schemas.microsoft.com/office/drawing/2014/main" xmlns="" id="{D747BE79-E357-17FC-6150-3C029CDB7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586"/>
          <a:stretch/>
        </p:blipFill>
        <p:spPr bwMode="auto">
          <a:xfrm>
            <a:off x="467170" y="1230492"/>
            <a:ext cx="5725368" cy="43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BEA7FE3D-570B-410B-B8D3-1941BE6FE2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9450" y="237744"/>
            <a:ext cx="5377853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2A701BFF-7B8D-408D-A224-2C3EAAB4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18615" y="372498"/>
            <a:ext cx="510393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D407C7-1585-71AB-9EAE-A3B1661FE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THE WORLD OF GRISHA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5907EB3-0762-F87A-4168-F1B460DB41D9}"/>
              </a:ext>
            </a:extLst>
          </p:cNvPr>
          <p:cNvSpPr txBox="1"/>
          <p:nvPr/>
        </p:nvSpPr>
        <p:spPr>
          <a:xfrm>
            <a:off x="6822473" y="2103120"/>
            <a:ext cx="4902357" cy="3931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900" dirty="0"/>
              <a:t>Another aspect I like about this book is the world created by the author. There are different c</a:t>
            </a:r>
            <a:r>
              <a:rPr lang="pl-PL" sz="1900" dirty="0" err="1"/>
              <a:t>ultures</a:t>
            </a:r>
            <a:r>
              <a:rPr lang="en-US" sz="1900" dirty="0"/>
              <a:t> and c</a:t>
            </a:r>
            <a:r>
              <a:rPr lang="pl-PL" sz="1900" dirty="0" err="1"/>
              <a:t>ountries</a:t>
            </a:r>
            <a:r>
              <a:rPr lang="en-US" sz="1900" dirty="0"/>
              <a:t>. One of them is </a:t>
            </a:r>
            <a:r>
              <a:rPr lang="en-US" sz="1900" dirty="0" err="1"/>
              <a:t>Ravka</a:t>
            </a:r>
            <a:r>
              <a:rPr lang="en-US" sz="1900" dirty="0"/>
              <a:t>, where </a:t>
            </a:r>
            <a:r>
              <a:rPr lang="en-US" sz="1900" dirty="0" err="1"/>
              <a:t>Grisha</a:t>
            </a:r>
            <a:r>
              <a:rPr lang="pl-PL" sz="1900" dirty="0"/>
              <a:t> live</a:t>
            </a:r>
            <a:r>
              <a:rPr lang="en-US" sz="1900" dirty="0"/>
              <a:t>. </a:t>
            </a:r>
            <a:r>
              <a:rPr lang="en-US" sz="1900" dirty="0" err="1"/>
              <a:t>Grisha</a:t>
            </a:r>
            <a:r>
              <a:rPr lang="en-US" sz="1900" dirty="0"/>
              <a:t> are humans who have some extraordinary abilities, but they don’t call it magic, they practice the Small Science. Their skills are based on the manipulation of matter, which </a:t>
            </a:r>
            <a:r>
              <a:rPr lang="en-US" sz="1900" dirty="0" err="1"/>
              <a:t>Grisha</a:t>
            </a:r>
            <a:r>
              <a:rPr lang="en-US" sz="1900" dirty="0"/>
              <a:t> must learn. Everything about it is described in more details in the </a:t>
            </a:r>
            <a:r>
              <a:rPr lang="en-US" sz="1900" dirty="0" err="1"/>
              <a:t>Grishaverse</a:t>
            </a:r>
            <a:r>
              <a:rPr lang="en-US" sz="1900" dirty="0"/>
              <a:t> trilogy by the same author as „Six of Crows”. I haven’t read these books yet.</a:t>
            </a:r>
          </a:p>
        </p:txBody>
      </p:sp>
    </p:spTree>
    <p:extLst>
      <p:ext uri="{BB962C8B-B14F-4D97-AF65-F5344CB8AC3E}">
        <p14:creationId xmlns:p14="http://schemas.microsoft.com/office/powerpoint/2010/main" xmlns="" val="33520298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6318998-C19E-4594-9FB4-193BC2661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234D2EEE-E18B-47B9-90F1-2BA9D8D1A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7782" y="620772"/>
            <a:ext cx="10952424" cy="561645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C2658D-F208-02BD-3032-70B311137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319" y="1341916"/>
            <a:ext cx="6886620" cy="2920065"/>
          </a:xfrm>
        </p:spPr>
        <p:txBody>
          <a:bodyPr>
            <a:normAutofit fontScale="90000"/>
          </a:bodyPr>
          <a:lstStyle/>
          <a:p>
            <a:r>
              <a:rPr lang="pl-PL" sz="6000" b="1" dirty="0"/>
              <a:t>MISS </a:t>
            </a:r>
            <a:r>
              <a:rPr lang="pl-PL" sz="6000" b="1" dirty="0" err="1"/>
              <a:t>PEREGRINE’s</a:t>
            </a:r>
            <a:r>
              <a:rPr lang="pl-PL" sz="6000" b="1" dirty="0"/>
              <a:t> HOME FOR PECULIAR CHILDREN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F18E515-60E5-43F8-A05E-92AE00EBC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729DCB65-8532-4281-AAE2-A65DD7F3E3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4C79C354-91BA-494C-BC93-779E73C420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6FF5F9B5-9D53-48DF-AE33-00386EC54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mazon - Miss Peregrine's Home for Peculiar Children (Miss Peregrine's  Peculiar Children): Riggs, Ransom: 9781594746031: Books">
            <a:extLst>
              <a:ext uri="{FF2B5EF4-FFF2-40B4-BE49-F238E27FC236}">
                <a16:creationId xmlns:a16="http://schemas.microsoft.com/office/drawing/2014/main" xmlns="" id="{D9A91041-4DA8-336F-F93B-AC05250C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13476" y="1052801"/>
            <a:ext cx="3005891" cy="47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E682BBF7-FAB9-F568-A18B-38DEC4B04D17}"/>
              </a:ext>
            </a:extLst>
          </p:cNvPr>
          <p:cNvSpPr txBox="1"/>
          <p:nvPr/>
        </p:nvSpPr>
        <p:spPr>
          <a:xfrm>
            <a:off x="1723265" y="4272357"/>
            <a:ext cx="5084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Author: </a:t>
            </a:r>
            <a:r>
              <a:rPr lang="pl-PL" sz="2000" dirty="0" err="1"/>
              <a:t>Ransom</a:t>
            </a:r>
            <a:r>
              <a:rPr lang="pl-PL" sz="2000" dirty="0"/>
              <a:t> </a:t>
            </a:r>
            <a:r>
              <a:rPr lang="pl-PL" sz="2000" dirty="0" err="1"/>
              <a:t>Riggs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Country: </a:t>
            </a:r>
            <a:r>
              <a:rPr lang="pl-PL" sz="2000" dirty="0" err="1"/>
              <a:t>Unitet</a:t>
            </a:r>
            <a:r>
              <a:rPr lang="pl-PL" sz="2000" dirty="0"/>
              <a:t> </a:t>
            </a:r>
            <a:r>
              <a:rPr lang="pl-PL" sz="2000" dirty="0" err="1"/>
              <a:t>States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b="1" dirty="0"/>
              <a:t>Genre: </a:t>
            </a:r>
            <a:r>
              <a:rPr lang="pl-PL" sz="2000" dirty="0"/>
              <a:t>Fantasy, Young </a:t>
            </a:r>
            <a:r>
              <a:rPr lang="pl-PL" sz="2000" dirty="0" err="1"/>
              <a:t>Adult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684853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8EEEF957-155A-4067-93CB-D11D39003B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9 Creepy Photos That Appear In 'Miss Peregrine's Home for Peculiar Children'  | HuffPost Entertainment">
            <a:extLst>
              <a:ext uri="{FF2B5EF4-FFF2-40B4-BE49-F238E27FC236}">
                <a16:creationId xmlns:a16="http://schemas.microsoft.com/office/drawing/2014/main" xmlns="" id="{D98722E8-F37E-8A49-365F-A95F2EA15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5" t="3772" r="31577" b="5133"/>
          <a:stretch/>
        </p:blipFill>
        <p:spPr bwMode="auto">
          <a:xfrm>
            <a:off x="566970" y="236157"/>
            <a:ext cx="2371343" cy="40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8B36CF6F-D62D-4337-82B4-596EB996A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19534" y="239052"/>
            <a:ext cx="2695380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00" name="Picture 8" descr="Vintage Photos Inspire Tales Of 'Peculiar Children' | Here &amp; Now">
            <a:extLst>
              <a:ext uri="{FF2B5EF4-FFF2-40B4-BE49-F238E27FC236}">
                <a16:creationId xmlns:a16="http://schemas.microsoft.com/office/drawing/2014/main" xmlns="" id="{EA058FC5-6F66-F273-B588-2DF923215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7" r="6709" b="3"/>
          <a:stretch/>
        </p:blipFill>
        <p:spPr bwMode="auto">
          <a:xfrm>
            <a:off x="3075474" y="236157"/>
            <a:ext cx="3339440" cy="24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27 old, creepy photos that inspired 'Miss Peregrine's Home for Peculiar  Children' – SheKnows">
            <a:extLst>
              <a:ext uri="{FF2B5EF4-FFF2-40B4-BE49-F238E27FC236}">
                <a16:creationId xmlns:a16="http://schemas.microsoft.com/office/drawing/2014/main" xmlns="" id="{B92F2422-D98E-EB4F-1FD3-EA6D22DA7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51432" b="-2"/>
          <a:stretch/>
        </p:blipFill>
        <p:spPr bwMode="auto">
          <a:xfrm>
            <a:off x="3840791" y="2869070"/>
            <a:ext cx="2574123" cy="37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xmlns="" id="{32A147B8-EC3C-4E32-8997-30A94455EE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76796" y="237744"/>
            <a:ext cx="53805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xmlns="" id="{0965FB66-5A34-4A5A-98D4-F7742235E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41332" y="374904"/>
            <a:ext cx="5078811" cy="6108192"/>
          </a:xfrm>
          <a:prstGeom prst="rect">
            <a:avLst/>
          </a:prstGeom>
          <a:solidFill>
            <a:schemeClr val="bg2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AD19B99-968E-ACC7-86CC-32F033D9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998" y="1463040"/>
            <a:ext cx="4472922" cy="393192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2000" dirty="0"/>
              <a:t>I </a:t>
            </a:r>
            <a:r>
              <a:rPr lang="pl-PL" sz="2000" dirty="0" err="1"/>
              <a:t>picked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book</a:t>
            </a:r>
            <a:r>
              <a:rPr lang="pl-PL" sz="2000" dirty="0"/>
              <a:t> in the </a:t>
            </a:r>
            <a:r>
              <a:rPr lang="pl-PL" sz="2000" dirty="0" err="1"/>
              <a:t>library</a:t>
            </a:r>
            <a:r>
              <a:rPr lang="pl-PL" sz="2000" dirty="0"/>
              <a:t> </a:t>
            </a:r>
            <a:r>
              <a:rPr lang="pl-PL" sz="2000" dirty="0" err="1"/>
              <a:t>few</a:t>
            </a:r>
            <a:r>
              <a:rPr lang="pl-PL" sz="2000" dirty="0"/>
              <a:t> </a:t>
            </a:r>
            <a:r>
              <a:rPr lang="pl-PL" sz="2000" dirty="0" err="1"/>
              <a:t>years</a:t>
            </a:r>
            <a:r>
              <a:rPr lang="pl-PL" sz="2000" dirty="0"/>
              <a:t> ago, </a:t>
            </a:r>
            <a:r>
              <a:rPr lang="pl-PL" sz="2000" dirty="0" err="1"/>
              <a:t>when</a:t>
            </a:r>
            <a:r>
              <a:rPr lang="pl-PL" sz="2000" dirty="0"/>
              <a:t> I was </a:t>
            </a:r>
            <a:r>
              <a:rPr lang="pl-PL" sz="2000" dirty="0" err="1"/>
              <a:t>looking</a:t>
            </a:r>
            <a:r>
              <a:rPr lang="pl-PL" sz="2000" dirty="0"/>
              <a:t> for </a:t>
            </a:r>
            <a:r>
              <a:rPr lang="pl-PL" sz="2000" dirty="0" err="1"/>
              <a:t>something</a:t>
            </a:r>
            <a:r>
              <a:rPr lang="pl-PL" sz="2000" dirty="0"/>
              <a:t> to </a:t>
            </a:r>
            <a:r>
              <a:rPr lang="pl-PL" sz="2000" dirty="0" err="1"/>
              <a:t>read</a:t>
            </a:r>
            <a:r>
              <a:rPr lang="pl-PL" sz="2000" dirty="0"/>
              <a:t>. I was </a:t>
            </a:r>
            <a:r>
              <a:rPr lang="pl-PL" sz="2000" dirty="0" err="1"/>
              <a:t>attracted</a:t>
            </a:r>
            <a:r>
              <a:rPr lang="pl-PL" sz="2000" dirty="0"/>
              <a:t> to the </a:t>
            </a:r>
            <a:r>
              <a:rPr lang="pl-PL" sz="2000" dirty="0" err="1"/>
              <a:t>interesting</a:t>
            </a:r>
            <a:r>
              <a:rPr lang="pl-PL" sz="2000" dirty="0"/>
              <a:t> </a:t>
            </a:r>
            <a:r>
              <a:rPr lang="pl-PL" sz="2000" dirty="0" err="1"/>
              <a:t>cover</a:t>
            </a:r>
            <a:r>
              <a:rPr lang="pl-PL" sz="2000" dirty="0"/>
              <a:t> and </a:t>
            </a:r>
            <a:r>
              <a:rPr lang="pl-PL" sz="2000" dirty="0" err="1"/>
              <a:t>after</a:t>
            </a:r>
            <a:r>
              <a:rPr lang="pl-PL" sz="2000" dirty="0"/>
              <a:t> </a:t>
            </a:r>
            <a:r>
              <a:rPr lang="pl-PL" sz="2000" dirty="0" err="1"/>
              <a:t>reading</a:t>
            </a:r>
            <a:r>
              <a:rPr lang="pl-PL" sz="2000" dirty="0"/>
              <a:t> I </a:t>
            </a:r>
            <a:r>
              <a:rPr lang="pl-PL" sz="2000" dirty="0" err="1"/>
              <a:t>wasn’t</a:t>
            </a:r>
            <a:r>
              <a:rPr lang="pl-PL" sz="2000" dirty="0"/>
              <a:t> </a:t>
            </a:r>
            <a:r>
              <a:rPr lang="pl-PL" sz="2000" dirty="0" err="1"/>
              <a:t>disappointed</a:t>
            </a:r>
            <a:r>
              <a:rPr lang="pl-PL" sz="2000" dirty="0"/>
              <a:t> with the plot.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pl-PL" sz="2000" dirty="0" err="1"/>
              <a:t>What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interesting</a:t>
            </a:r>
            <a:r>
              <a:rPr lang="pl-PL" sz="2000" dirty="0"/>
              <a:t> </a:t>
            </a:r>
            <a:r>
              <a:rPr lang="pl-PL" sz="2000" dirty="0" err="1"/>
              <a:t>about</a:t>
            </a:r>
            <a:r>
              <a:rPr lang="pl-PL" sz="2000" dirty="0"/>
              <a:t>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book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the </a:t>
            </a:r>
            <a:r>
              <a:rPr lang="pl-PL" sz="2000" dirty="0" err="1"/>
              <a:t>fact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it</a:t>
            </a:r>
            <a:r>
              <a:rPr lang="pl-PL" sz="2000" dirty="0"/>
              <a:t> was </a:t>
            </a:r>
            <a:r>
              <a:rPr lang="pl-PL" sz="2000" dirty="0" err="1"/>
              <a:t>originally</a:t>
            </a:r>
            <a:r>
              <a:rPr lang="pl-PL" sz="2000" dirty="0"/>
              <a:t> </a:t>
            </a:r>
            <a:r>
              <a:rPr lang="pl-PL" sz="2000" dirty="0" err="1"/>
              <a:t>intended</a:t>
            </a:r>
            <a:r>
              <a:rPr lang="pl-PL" sz="2000" dirty="0"/>
              <a:t> to be a </a:t>
            </a:r>
            <a:r>
              <a:rPr lang="pl-PL" sz="2000" dirty="0" err="1"/>
              <a:t>picture</a:t>
            </a:r>
            <a:r>
              <a:rPr lang="pl-PL" sz="2000" dirty="0"/>
              <a:t> </a:t>
            </a:r>
            <a:r>
              <a:rPr lang="pl-PL" sz="2000" dirty="0" err="1"/>
              <a:t>book</a:t>
            </a:r>
            <a:r>
              <a:rPr lang="pl-PL" sz="2000" dirty="0"/>
              <a:t> </a:t>
            </a:r>
            <a:r>
              <a:rPr lang="pl-PL" sz="2000" dirty="0" err="1"/>
              <a:t>feathuring</a:t>
            </a:r>
            <a:r>
              <a:rPr lang="pl-PL" sz="2000" dirty="0"/>
              <a:t> </a:t>
            </a:r>
            <a:r>
              <a:rPr lang="pl-PL" sz="2000" dirty="0" err="1"/>
              <a:t>photographs</a:t>
            </a:r>
            <a:r>
              <a:rPr lang="pl-PL" sz="2000" dirty="0"/>
              <a:t> the </a:t>
            </a:r>
            <a:r>
              <a:rPr lang="pl-PL" sz="2000" dirty="0" err="1"/>
              <a:t>author</a:t>
            </a:r>
            <a:r>
              <a:rPr lang="pl-PL" sz="2000" dirty="0"/>
              <a:t> </a:t>
            </a:r>
            <a:r>
              <a:rPr lang="pl-PL" sz="2000" dirty="0" err="1"/>
              <a:t>had</a:t>
            </a:r>
            <a:r>
              <a:rPr lang="pl-PL" sz="2000" dirty="0"/>
              <a:t> </a:t>
            </a:r>
            <a:r>
              <a:rPr lang="pl-PL" sz="2000" dirty="0" err="1"/>
              <a:t>collected</a:t>
            </a:r>
            <a:r>
              <a:rPr lang="pl-PL" sz="2000" dirty="0"/>
              <a:t>, but on the </a:t>
            </a:r>
            <a:r>
              <a:rPr lang="pl-PL" sz="2000" dirty="0" err="1"/>
              <a:t>advice</a:t>
            </a:r>
            <a:r>
              <a:rPr lang="pl-PL" sz="2000" dirty="0"/>
              <a:t> of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editor</a:t>
            </a:r>
            <a:r>
              <a:rPr lang="pl-PL" sz="2000" dirty="0"/>
              <a:t>, he </a:t>
            </a:r>
            <a:r>
              <a:rPr lang="pl-PL" sz="2000" dirty="0" err="1"/>
              <a:t>used</a:t>
            </a:r>
            <a:r>
              <a:rPr lang="pl-PL" sz="2000" dirty="0"/>
              <a:t> the </a:t>
            </a:r>
            <a:r>
              <a:rPr lang="pl-PL" sz="2000" dirty="0" err="1"/>
              <a:t>photographs</a:t>
            </a:r>
            <a:r>
              <a:rPr lang="pl-PL" sz="2000" dirty="0"/>
              <a:t> as a </a:t>
            </a:r>
            <a:r>
              <a:rPr lang="pl-PL" sz="2000" dirty="0" err="1"/>
              <a:t>guide</a:t>
            </a:r>
            <a:r>
              <a:rPr lang="pl-PL" sz="2000" dirty="0"/>
              <a:t> from </a:t>
            </a:r>
            <a:r>
              <a:rPr lang="pl-PL" sz="2000" dirty="0" err="1"/>
              <a:t>which</a:t>
            </a:r>
            <a:r>
              <a:rPr lang="pl-PL" sz="2000" dirty="0"/>
              <a:t> to </a:t>
            </a:r>
            <a:r>
              <a:rPr lang="pl-PL" sz="2000" dirty="0" err="1"/>
              <a:t>put</a:t>
            </a:r>
            <a:r>
              <a:rPr lang="pl-PL" sz="2000" dirty="0"/>
              <a:t> </a:t>
            </a:r>
            <a:r>
              <a:rPr lang="pl-PL" sz="2000" dirty="0" err="1"/>
              <a:t>together</a:t>
            </a:r>
            <a:r>
              <a:rPr lang="pl-PL" sz="2000" dirty="0"/>
              <a:t> a </a:t>
            </a:r>
            <a:r>
              <a:rPr lang="pl-PL" sz="2000" dirty="0" err="1"/>
              <a:t>narrative</a:t>
            </a:r>
            <a:r>
              <a:rPr lang="pl-PL" sz="2000" dirty="0"/>
              <a:t>.</a:t>
            </a:r>
          </a:p>
        </p:txBody>
      </p:sp>
      <p:pic>
        <p:nvPicPr>
          <p:cNvPr id="8202" name="Picture 10" descr="Tim Burton Begins Filming 'Miss Peregrine's Home for Peculiar Children'">
            <a:extLst>
              <a:ext uri="{FF2B5EF4-FFF2-40B4-BE49-F238E27FC236}">
                <a16:creationId xmlns:a16="http://schemas.microsoft.com/office/drawing/2014/main" xmlns="" id="{35EC350C-22CD-FD89-D7C4-2F63D4DE0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9" r="17378"/>
          <a:stretch/>
        </p:blipFill>
        <p:spPr bwMode="auto">
          <a:xfrm>
            <a:off x="566969" y="4396735"/>
            <a:ext cx="3152565" cy="22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015015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9603FDC-97A3-4133-8BBA-FBF76F8D7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DBDB63B-9A0A-47CB-A777-1781C6FD34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DB1CED-FD12-82E1-705F-9FCD259E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PLOT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1899C42-AD56-E972-34BC-E41CE8A9D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24" y="2103171"/>
            <a:ext cx="6930640" cy="41122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l-PL" sz="2000" dirty="0"/>
              <a:t>„Miss </a:t>
            </a:r>
            <a:r>
              <a:rPr lang="pl-PL" sz="2000" dirty="0" err="1"/>
              <a:t>Peregrine’s</a:t>
            </a:r>
            <a:r>
              <a:rPr lang="pl-PL" sz="2000" dirty="0"/>
              <a:t> Home for </a:t>
            </a:r>
            <a:r>
              <a:rPr lang="pl-PL" sz="2000" dirty="0" err="1"/>
              <a:t>Peculiar</a:t>
            </a:r>
            <a:r>
              <a:rPr lang="pl-PL" sz="2000" dirty="0"/>
              <a:t> </a:t>
            </a:r>
            <a:r>
              <a:rPr lang="pl-PL" sz="2000" dirty="0" err="1"/>
              <a:t>Children</a:t>
            </a:r>
            <a:r>
              <a:rPr lang="pl-PL" sz="2000" dirty="0"/>
              <a:t>” </a:t>
            </a:r>
            <a:r>
              <a:rPr lang="pl-PL" sz="2000" dirty="0" err="1"/>
              <a:t>is</a:t>
            </a:r>
            <a:r>
              <a:rPr lang="pl-PL" sz="2000" dirty="0"/>
              <a:t> a story </a:t>
            </a:r>
            <a:r>
              <a:rPr lang="pl-PL" sz="2000" dirty="0" err="1"/>
              <a:t>about</a:t>
            </a:r>
            <a:r>
              <a:rPr lang="pl-PL" sz="2000" dirty="0"/>
              <a:t> </a:t>
            </a:r>
            <a:r>
              <a:rPr lang="pl-PL" sz="2000" dirty="0" err="1"/>
              <a:t>very</a:t>
            </a:r>
            <a:r>
              <a:rPr lang="pl-PL" sz="2000" dirty="0"/>
              <a:t> </a:t>
            </a:r>
            <a:r>
              <a:rPr lang="pl-PL" sz="2000" dirty="0" err="1"/>
              <a:t>odd</a:t>
            </a:r>
            <a:r>
              <a:rPr lang="pl-PL" sz="2000" dirty="0"/>
              <a:t> </a:t>
            </a:r>
            <a:r>
              <a:rPr lang="pl-PL" sz="2000" dirty="0" err="1"/>
              <a:t>home</a:t>
            </a:r>
            <a:r>
              <a:rPr lang="pl-PL" sz="2000" dirty="0"/>
              <a:t> for a </a:t>
            </a:r>
            <a:r>
              <a:rPr lang="pl-PL" sz="2000" dirty="0" err="1"/>
              <a:t>selected</a:t>
            </a:r>
            <a:r>
              <a:rPr lang="pl-PL" sz="2000" dirty="0"/>
              <a:t> </a:t>
            </a:r>
            <a:r>
              <a:rPr lang="pl-PL" sz="2000" dirty="0" err="1"/>
              <a:t>group</a:t>
            </a:r>
            <a:r>
              <a:rPr lang="pl-PL" sz="2000" dirty="0"/>
              <a:t> of </a:t>
            </a:r>
            <a:r>
              <a:rPr lang="pl-PL" sz="2000" dirty="0" err="1"/>
              <a:t>young</a:t>
            </a:r>
            <a:r>
              <a:rPr lang="pl-PL" sz="2000" dirty="0"/>
              <a:t> </a:t>
            </a:r>
            <a:r>
              <a:rPr lang="pl-PL" sz="2000" dirty="0" err="1"/>
              <a:t>children</a:t>
            </a:r>
            <a:r>
              <a:rPr lang="pl-PL" sz="2000" dirty="0"/>
              <a:t>. The </a:t>
            </a:r>
            <a:r>
              <a:rPr lang="pl-PL" sz="2000" dirty="0" err="1"/>
              <a:t>main</a:t>
            </a:r>
            <a:r>
              <a:rPr lang="pl-PL" sz="2000" dirty="0"/>
              <a:t> </a:t>
            </a:r>
            <a:r>
              <a:rPr lang="pl-PL" sz="2000" dirty="0" err="1"/>
              <a:t>character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Jacob </a:t>
            </a:r>
            <a:r>
              <a:rPr lang="pl-PL" sz="2000" dirty="0" err="1"/>
              <a:t>Portman</a:t>
            </a:r>
            <a:r>
              <a:rPr lang="pl-PL" sz="2000" dirty="0"/>
              <a:t>. He </a:t>
            </a:r>
            <a:r>
              <a:rPr lang="pl-PL" sz="2000" dirty="0" err="1"/>
              <a:t>has</a:t>
            </a:r>
            <a:r>
              <a:rPr lang="pl-PL" sz="2000" dirty="0"/>
              <a:t> a </a:t>
            </a:r>
            <a:r>
              <a:rPr lang="pl-PL" sz="2000" dirty="0" err="1"/>
              <a:t>boring</a:t>
            </a:r>
            <a:r>
              <a:rPr lang="pl-PL" sz="2000" dirty="0"/>
              <a:t> life in Florida, </a:t>
            </a:r>
            <a:r>
              <a:rPr lang="pl-PL" sz="2000" dirty="0" err="1"/>
              <a:t>when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grandfather</a:t>
            </a:r>
            <a:r>
              <a:rPr lang="pl-PL" sz="2000" dirty="0"/>
              <a:t> </a:t>
            </a:r>
            <a:r>
              <a:rPr lang="pl-PL" sz="2000" dirty="0" err="1"/>
              <a:t>dies</a:t>
            </a:r>
            <a:r>
              <a:rPr lang="pl-PL" sz="2000" dirty="0"/>
              <a:t> </a:t>
            </a:r>
            <a:r>
              <a:rPr lang="pl-PL" sz="2000" dirty="0" err="1"/>
              <a:t>under</a:t>
            </a:r>
            <a:r>
              <a:rPr lang="pl-PL" sz="2000" dirty="0"/>
              <a:t> </a:t>
            </a:r>
            <a:r>
              <a:rPr lang="pl-PL" sz="2000" dirty="0" err="1"/>
              <a:t>mysterious</a:t>
            </a:r>
            <a:r>
              <a:rPr lang="pl-PL" sz="2000" dirty="0"/>
              <a:t> </a:t>
            </a:r>
            <a:r>
              <a:rPr lang="pl-PL" sz="2000" dirty="0" err="1"/>
              <a:t>circumstances</a:t>
            </a:r>
            <a:r>
              <a:rPr lang="pl-PL" sz="2000" dirty="0"/>
              <a:t>. Jacob </a:t>
            </a:r>
            <a:r>
              <a:rPr lang="pl-PL" sz="2000" dirty="0" err="1"/>
              <a:t>wants</a:t>
            </a:r>
            <a:r>
              <a:rPr lang="pl-PL" sz="2000" dirty="0"/>
              <a:t> to </a:t>
            </a:r>
            <a:r>
              <a:rPr lang="pl-PL" sz="2000" dirty="0" err="1"/>
              <a:t>know</a:t>
            </a:r>
            <a:r>
              <a:rPr lang="pl-PL" sz="2000" dirty="0"/>
              <a:t> </a:t>
            </a:r>
            <a:r>
              <a:rPr lang="pl-PL" sz="2000" dirty="0" err="1"/>
              <a:t>more</a:t>
            </a:r>
            <a:r>
              <a:rPr lang="pl-PL" sz="2000" dirty="0"/>
              <a:t>, </a:t>
            </a:r>
            <a:r>
              <a:rPr lang="pl-PL" sz="2000" dirty="0" err="1"/>
              <a:t>so</a:t>
            </a:r>
            <a:r>
              <a:rPr lang="pl-PL" sz="2000" dirty="0"/>
              <a:t> he </a:t>
            </a:r>
            <a:r>
              <a:rPr lang="pl-PL" sz="2000" dirty="0" err="1"/>
              <a:t>finds</a:t>
            </a:r>
            <a:r>
              <a:rPr lang="pl-PL" sz="2000" dirty="0"/>
              <a:t> a place from a </a:t>
            </a:r>
            <a:r>
              <a:rPr lang="pl-PL" sz="2000" dirty="0" err="1"/>
              <a:t>postcard</a:t>
            </a:r>
            <a:r>
              <a:rPr lang="pl-PL" sz="2000" dirty="0"/>
              <a:t> he </a:t>
            </a:r>
            <a:r>
              <a:rPr lang="pl-PL" sz="2000" dirty="0" err="1"/>
              <a:t>found</a:t>
            </a:r>
            <a:r>
              <a:rPr lang="pl-PL" sz="2000" dirty="0"/>
              <a:t> </a:t>
            </a:r>
            <a:r>
              <a:rPr lang="pl-PL" sz="2000" dirty="0" err="1"/>
              <a:t>at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grandfather’s</a:t>
            </a:r>
            <a:r>
              <a:rPr lang="pl-PL" sz="2000" dirty="0"/>
              <a:t> </a:t>
            </a:r>
            <a:r>
              <a:rPr lang="pl-PL" sz="2000" dirty="0" err="1"/>
              <a:t>house</a:t>
            </a:r>
            <a:r>
              <a:rPr lang="pl-PL" sz="2000" dirty="0"/>
              <a:t>. On the spot </a:t>
            </a:r>
            <a:r>
              <a:rPr lang="pl-PL" sz="2000" dirty="0" err="1"/>
              <a:t>he’s</a:t>
            </a:r>
            <a:r>
              <a:rPr lang="pl-PL" sz="2000" dirty="0"/>
              <a:t> </a:t>
            </a:r>
            <a:r>
              <a:rPr lang="pl-PL" sz="2000" dirty="0" err="1"/>
              <a:t>found</a:t>
            </a:r>
            <a:r>
              <a:rPr lang="pl-PL" sz="2000" dirty="0"/>
              <a:t> by the </a:t>
            </a:r>
            <a:r>
              <a:rPr lang="pl-PL" sz="2000" dirty="0" err="1"/>
              <a:t>girl</a:t>
            </a:r>
            <a:r>
              <a:rPr lang="pl-PL" sz="2000" dirty="0"/>
              <a:t> from </a:t>
            </a:r>
            <a:r>
              <a:rPr lang="pl-PL" sz="2000" dirty="0" err="1"/>
              <a:t>photos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r>
              <a:rPr lang="pl-PL" sz="2000" dirty="0" err="1"/>
              <a:t>his</a:t>
            </a:r>
            <a:r>
              <a:rPr lang="pl-PL" sz="2000" dirty="0"/>
              <a:t> </a:t>
            </a:r>
            <a:r>
              <a:rPr lang="pl-PL" sz="2000" dirty="0" err="1"/>
              <a:t>grandfather</a:t>
            </a:r>
            <a:r>
              <a:rPr lang="pl-PL" sz="2000" dirty="0"/>
              <a:t> </a:t>
            </a:r>
            <a:r>
              <a:rPr lang="pl-PL" sz="2000" dirty="0" err="1"/>
              <a:t>once</a:t>
            </a:r>
            <a:r>
              <a:rPr lang="pl-PL" sz="2000" dirty="0"/>
              <a:t> </a:t>
            </a:r>
            <a:r>
              <a:rPr lang="pl-PL" sz="2000" dirty="0" err="1"/>
              <a:t>showed</a:t>
            </a:r>
            <a:r>
              <a:rPr lang="pl-PL" sz="2000" dirty="0"/>
              <a:t> </a:t>
            </a:r>
            <a:r>
              <a:rPr lang="pl-PL" sz="2000" dirty="0" err="1"/>
              <a:t>him</a:t>
            </a:r>
            <a:r>
              <a:rPr lang="pl-PL" sz="2000" dirty="0"/>
              <a:t> and the </a:t>
            </a:r>
            <a:r>
              <a:rPr lang="pl-PL" sz="2000" dirty="0" err="1"/>
              <a:t>girl</a:t>
            </a:r>
            <a:r>
              <a:rPr lang="pl-PL" sz="2000" dirty="0"/>
              <a:t> </a:t>
            </a:r>
            <a:r>
              <a:rPr lang="pl-PL" sz="2000" dirty="0" err="1"/>
              <a:t>took</a:t>
            </a:r>
            <a:r>
              <a:rPr lang="pl-PL" sz="2000" dirty="0"/>
              <a:t> </a:t>
            </a:r>
            <a:r>
              <a:rPr lang="pl-PL" sz="2000" dirty="0" err="1"/>
              <a:t>him</a:t>
            </a:r>
            <a:r>
              <a:rPr lang="pl-PL" sz="2000" dirty="0"/>
              <a:t> to miss </a:t>
            </a:r>
            <a:r>
              <a:rPr lang="pl-PL" sz="2000" dirty="0" err="1"/>
              <a:t>Peregrine’s</a:t>
            </a:r>
            <a:r>
              <a:rPr lang="pl-PL" sz="2000" dirty="0"/>
              <a:t> </a:t>
            </a:r>
            <a:r>
              <a:rPr lang="pl-PL" sz="2000" dirty="0" err="1"/>
              <a:t>home</a:t>
            </a:r>
            <a:r>
              <a:rPr lang="pl-PL" sz="2000" dirty="0"/>
              <a:t>. It </a:t>
            </a:r>
            <a:r>
              <a:rPr lang="pl-PL" sz="2000" dirty="0" err="1"/>
              <a:t>turns</a:t>
            </a:r>
            <a:r>
              <a:rPr lang="pl-PL" sz="2000" dirty="0"/>
              <a:t> out </a:t>
            </a:r>
            <a:r>
              <a:rPr lang="pl-PL" sz="2000" dirty="0" err="1"/>
              <a:t>that</a:t>
            </a:r>
            <a:r>
              <a:rPr lang="pl-PL" sz="2000" dirty="0"/>
              <a:t> the </a:t>
            </a:r>
            <a:r>
              <a:rPr lang="pl-PL" sz="2000" dirty="0" err="1"/>
              <a:t>inhabitants</a:t>
            </a:r>
            <a:r>
              <a:rPr lang="pl-PL" sz="2000" dirty="0"/>
              <a:t> of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house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</a:t>
            </a:r>
            <a:r>
              <a:rPr lang="pl-PL" sz="2000" dirty="0" err="1"/>
              <a:t>peculiar</a:t>
            </a:r>
            <a:r>
              <a:rPr lang="pl-PL" sz="2000" dirty="0"/>
              <a:t> </a:t>
            </a:r>
            <a:r>
              <a:rPr lang="pl-PL" sz="2000" dirty="0" err="1"/>
              <a:t>children</a:t>
            </a:r>
            <a:r>
              <a:rPr lang="pl-PL" sz="2000" dirty="0"/>
              <a:t> </a:t>
            </a:r>
            <a:r>
              <a:rPr lang="pl-PL" sz="2000" dirty="0" err="1"/>
              <a:t>who</a:t>
            </a:r>
            <a:r>
              <a:rPr lang="pl-PL" sz="2000" dirty="0"/>
              <a:t> </a:t>
            </a:r>
            <a:r>
              <a:rPr lang="pl-PL" sz="2000" dirty="0" err="1"/>
              <a:t>must</a:t>
            </a:r>
            <a:r>
              <a:rPr lang="pl-PL" sz="2000" dirty="0"/>
              <a:t> </a:t>
            </a:r>
            <a:r>
              <a:rPr lang="pl-PL" sz="2000" dirty="0" err="1"/>
              <a:t>hide</a:t>
            </a:r>
            <a:r>
              <a:rPr lang="pl-PL" sz="2000" dirty="0"/>
              <a:t> from </a:t>
            </a:r>
            <a:r>
              <a:rPr lang="pl-PL" sz="2000" dirty="0" err="1"/>
              <a:t>normal</a:t>
            </a:r>
            <a:r>
              <a:rPr lang="pl-PL" sz="2000" dirty="0"/>
              <a:t> </a:t>
            </a:r>
            <a:r>
              <a:rPr lang="pl-PL" sz="2000" dirty="0" err="1"/>
              <a:t>people</a:t>
            </a:r>
            <a:r>
              <a:rPr lang="pl-PL" sz="2000" dirty="0"/>
              <a:t> and miss </a:t>
            </a:r>
            <a:r>
              <a:rPr lang="pl-PL" sz="2000" dirty="0" err="1"/>
              <a:t>Peregrine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their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 err="1"/>
              <a:t>guardian</a:t>
            </a:r>
            <a:r>
              <a:rPr lang="pl-PL" sz="2000" dirty="0"/>
              <a:t>. </a:t>
            </a:r>
            <a:r>
              <a:rPr lang="pl-PL" sz="2000" dirty="0" err="1"/>
              <a:t>Children</a:t>
            </a:r>
            <a:r>
              <a:rPr lang="pl-PL" sz="2000" dirty="0"/>
              <a:t> </a:t>
            </a:r>
            <a:r>
              <a:rPr lang="pl-PL" sz="2000" dirty="0" err="1"/>
              <a:t>are</a:t>
            </a:r>
            <a:r>
              <a:rPr lang="pl-PL" sz="2000" dirty="0"/>
              <a:t> not </a:t>
            </a:r>
            <a:r>
              <a:rPr lang="pl-PL" sz="2000" dirty="0" err="1"/>
              <a:t>really</a:t>
            </a:r>
            <a:r>
              <a:rPr lang="pl-PL" sz="2000" dirty="0"/>
              <a:t> </a:t>
            </a:r>
            <a:r>
              <a:rPr lang="pl-PL" sz="2000" dirty="0" err="1"/>
              <a:t>young</a:t>
            </a:r>
            <a:r>
              <a:rPr lang="pl-PL" sz="2000" dirty="0"/>
              <a:t>, </a:t>
            </a:r>
            <a:r>
              <a:rPr lang="pl-PL" sz="2000" dirty="0" err="1"/>
              <a:t>because</a:t>
            </a:r>
            <a:r>
              <a:rPr lang="pl-PL" sz="2000" dirty="0"/>
              <a:t> </a:t>
            </a:r>
            <a:r>
              <a:rPr lang="pl-PL" sz="2000" dirty="0" err="1"/>
              <a:t>they</a:t>
            </a:r>
            <a:r>
              <a:rPr lang="pl-PL" sz="2000" dirty="0"/>
              <a:t> </a:t>
            </a:r>
            <a:r>
              <a:rPr lang="pl-PL" sz="2000" dirty="0" err="1"/>
              <a:t>hide</a:t>
            </a:r>
            <a:r>
              <a:rPr lang="pl-PL" sz="2000" dirty="0"/>
              <a:t> in a </a:t>
            </a:r>
            <a:r>
              <a:rPr lang="pl-PL" sz="2000" dirty="0" err="1"/>
              <a:t>time</a:t>
            </a:r>
            <a:r>
              <a:rPr lang="pl-PL" sz="2000" dirty="0"/>
              <a:t> </a:t>
            </a:r>
            <a:r>
              <a:rPr lang="pl-PL" sz="2000" dirty="0" err="1"/>
              <a:t>loop</a:t>
            </a:r>
            <a:r>
              <a:rPr lang="pl-PL" sz="2000" dirty="0"/>
              <a:t>, </a:t>
            </a:r>
            <a:r>
              <a:rPr lang="pl-PL" sz="2000" dirty="0" err="1"/>
              <a:t>where</a:t>
            </a:r>
            <a:r>
              <a:rPr lang="pl-PL" sz="2000" dirty="0"/>
              <a:t> </a:t>
            </a:r>
            <a:r>
              <a:rPr lang="pl-PL" sz="2000" dirty="0" err="1"/>
              <a:t>they</a:t>
            </a:r>
            <a:r>
              <a:rPr lang="pl-PL" sz="2000" dirty="0"/>
              <a:t> </a:t>
            </a:r>
            <a:r>
              <a:rPr lang="pl-PL" sz="2000" dirty="0" err="1"/>
              <a:t>don’t</a:t>
            </a:r>
            <a:r>
              <a:rPr lang="pl-PL" sz="2000" dirty="0"/>
              <a:t> </a:t>
            </a:r>
            <a:r>
              <a:rPr lang="pl-PL" sz="2000" dirty="0" err="1"/>
              <a:t>age</a:t>
            </a:r>
            <a:r>
              <a:rPr lang="pl-PL" sz="2000" dirty="0"/>
              <a:t>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9B9DA622-3D66-CFAE-AA69-DE492AAF7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88" b="-2"/>
          <a:stretch/>
        </p:blipFill>
        <p:spPr bwMode="auto">
          <a:xfrm>
            <a:off x="7837371" y="237744"/>
            <a:ext cx="41244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50664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Projekt ogrodu Savon</Template>
  <TotalTime>322</TotalTime>
  <Words>617</Words>
  <Application>Microsoft Office PowerPoint</Application>
  <PresentationFormat>Niestandardowy</PresentationFormat>
  <Paragraphs>25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Mydło</vt:lpstr>
      <vt:lpstr>My favourite books</vt:lpstr>
      <vt:lpstr>SIX OF CROWS</vt:lpstr>
      <vt:lpstr>This book was recommended to me many times by my friend but I didn’t feel like reading it, but when I did, I fell in love with it.</vt:lpstr>
      <vt:lpstr>PLOT</vt:lpstr>
      <vt:lpstr>CHARACTERS</vt:lpstr>
      <vt:lpstr>THE WORLD OF GRISHA</vt:lpstr>
      <vt:lpstr>MISS PEREGRINE’s HOME FOR PECULIAR CHILDREN</vt:lpstr>
      <vt:lpstr>Slajd 8</vt:lpstr>
      <vt:lpstr>PLOT</vt:lpstr>
      <vt:lpstr>CHARACTERS</vt:lpstr>
      <vt:lpstr>FILM ADAPTATION</vt:lpstr>
      <vt:lpstr>Slajd 12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favourite books</dc:title>
  <dc:creator>Anna Szczepanik</dc:creator>
  <cp:lastModifiedBy>Pracownia Językowa</cp:lastModifiedBy>
  <cp:revision>10</cp:revision>
  <dcterms:created xsi:type="dcterms:W3CDTF">2022-05-07T12:01:48Z</dcterms:created>
  <dcterms:modified xsi:type="dcterms:W3CDTF">2023-01-05T11:48:21Z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