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64" r:id="rId5"/>
    <p:sldId id="276" r:id="rId6"/>
    <p:sldId id="280" r:id="rId7"/>
    <p:sldId id="277" r:id="rId8"/>
    <p:sldId id="278" r:id="rId9"/>
    <p:sldId id="279" r:id="rId10"/>
    <p:sldId id="281" r:id="rId11"/>
    <p:sldId id="283" r:id="rId12"/>
    <p:sldId id="282" r:id="rId13"/>
    <p:sldId id="284" r:id="rId14"/>
    <p:sldId id="285" r:id="rId15"/>
  </p:sldIdLst>
  <p:sldSz cx="12188825" cy="6858000"/>
  <p:notesSz cx="6858000" cy="9144000"/>
  <p:defaultTextStyle>
    <a:defPPr rtl="0">
      <a:defRPr lang="pl-PL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271A"/>
    <a:srgbClr val="C46F20"/>
    <a:srgbClr val="001642"/>
    <a:srgbClr val="E7F1F5"/>
    <a:srgbClr val="AB601C"/>
    <a:srgbClr val="8C6F4D"/>
    <a:srgbClr val="FA9D4F"/>
    <a:srgbClr val="030104"/>
    <a:srgbClr val="991D1D"/>
    <a:srgbClr val="1232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howGuides="1">
      <p:cViewPr varScale="1">
        <p:scale>
          <a:sx n="65" d="100"/>
          <a:sy n="65" d="100"/>
        </p:scale>
        <p:origin x="-630" y="-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C32FA36-3620-434D-A01B-CEE4CEAD66EA}" type="datetime1">
              <a:rPr lang="pl-PL" smtClean="0">
                <a:solidFill>
                  <a:schemeClr val="tx2"/>
                </a:solidFill>
              </a:rPr>
              <a:pPr algn="r" rtl="0"/>
              <a:t>05.01.2023</a:t>
            </a:fld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pl-PL" smtClean="0">
                <a:solidFill>
                  <a:schemeClr val="tx2"/>
                </a:solidFill>
              </a:rPr>
              <a:pPr algn="r" rtl="0"/>
              <a:t>‹#›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48986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2E06492E-F5E2-4F38-9BC7-A74B4417DA5B}" type="datetime1">
              <a:rPr lang="pl-PL" smtClean="0"/>
              <a:pPr/>
              <a:t>05.01.2023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48986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EEEA563-4D76-404F-84CC-C84AFD15DD1B}" type="datetime1">
              <a:rPr lang="pl-PL" smtClean="0"/>
              <a:pPr/>
              <a:t>05.01.2023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AC4B97-89ED-471A-88D6-FAF6EAC15760}" type="datetime1">
              <a:rPr lang="pl-PL" smtClean="0"/>
              <a:pPr/>
              <a:t>05.01.2023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CE03FD0-E9E9-4A38-95AA-1D6D46BCADCC}" type="datetime1">
              <a:rPr lang="pl-PL" smtClean="0"/>
              <a:pPr/>
              <a:t>05.01.2023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AD1A223-247B-4560-820B-AD00E77A658B}" type="datetime1">
              <a:rPr lang="pl-PL" smtClean="0"/>
              <a:pPr/>
              <a:t>05.01.2023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445F1B2-D88D-4C10-9694-ECB9DF99997B}" type="datetime1">
              <a:rPr lang="pl-PL" smtClean="0"/>
              <a:pPr/>
              <a:t>05.01.2023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84F9F6-991D-4EEC-A022-7C0DB15D6704}" type="datetime1">
              <a:rPr lang="pl-PL" smtClean="0"/>
              <a:pPr/>
              <a:t>05.01.2023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3C31FF3-9E3C-46A3-96EC-4FD09EF790CE}" type="datetime1">
              <a:rPr lang="pl-PL" smtClean="0"/>
              <a:pPr/>
              <a:t>05.01.2023</a:t>
            </a:fld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F8D47AF-3744-4E0E-B169-3FF31613F30F}" type="datetime1">
              <a:rPr lang="pl-PL" smtClean="0"/>
              <a:pPr/>
              <a:t>05.01.2023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Obraz — symbol zastępczy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896BE86-4849-47C7-9AC4-B6B000B74C1B}" type="datetime1">
              <a:rPr lang="pl-PL" smtClean="0"/>
              <a:pPr/>
              <a:t>05.01.2023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l-PL" dirty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A51D1100-2A2B-45EA-9B56-B9BD7ED09712}" type="datetime1">
              <a:rPr lang="pl-PL" smtClean="0"/>
              <a:pPr/>
              <a:t>05.01.2023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26260" y="1916832"/>
            <a:ext cx="6450641" cy="1944490"/>
          </a:xfrm>
        </p:spPr>
        <p:txBody>
          <a:bodyPr rtlCol="0">
            <a:normAutofit/>
          </a:bodyPr>
          <a:lstStyle/>
          <a:p>
            <a:pPr algn="ctr" rtl="0"/>
            <a:r>
              <a:rPr lang="pl-PL" sz="5600" b="1" dirty="0">
                <a:solidFill>
                  <a:srgbClr val="C46F20"/>
                </a:solidFill>
              </a:rPr>
              <a:t>My </a:t>
            </a:r>
            <a:r>
              <a:rPr lang="pl-PL" sz="5600" b="1" dirty="0" err="1">
                <a:solidFill>
                  <a:srgbClr val="C46F20"/>
                </a:solidFill>
              </a:rPr>
              <a:t>favourite</a:t>
            </a:r>
            <a:r>
              <a:rPr lang="pl-PL" sz="5600" b="1" dirty="0">
                <a:solidFill>
                  <a:srgbClr val="C46F20"/>
                </a:solidFill>
              </a:rPr>
              <a:t> </a:t>
            </a:r>
            <a:r>
              <a:rPr lang="pl-PL" sz="5600" b="1" dirty="0" err="1">
                <a:solidFill>
                  <a:srgbClr val="C46F20"/>
                </a:solidFill>
              </a:rPr>
              <a:t>authors</a:t>
            </a:r>
            <a:endParaRPr lang="pl-PL" sz="5600" b="1" dirty="0">
              <a:solidFill>
                <a:srgbClr val="C46F2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742484" y="3856029"/>
            <a:ext cx="3078213" cy="1244600"/>
          </a:xfrm>
        </p:spPr>
        <p:txBody>
          <a:bodyPr rtlCol="0">
            <a:normAutofit/>
          </a:bodyPr>
          <a:lstStyle/>
          <a:p>
            <a:pPr rtl="0"/>
            <a:r>
              <a:rPr lang="pl-PL" sz="2500" dirty="0">
                <a:solidFill>
                  <a:srgbClr val="001642"/>
                </a:solidFill>
                <a:latin typeface="Arial" panose="020B0604020202020204" pitchFamily="34" charset="0"/>
              </a:rPr>
              <a:t>Ania Szczepanik</a:t>
            </a:r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D2459E5-C806-5D10-AC38-17FB8B87C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1764" y="2996952"/>
            <a:ext cx="3528392" cy="2951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 err="1">
                <a:solidFill>
                  <a:srgbClr val="001642"/>
                </a:solidFill>
              </a:rPr>
              <a:t>After</a:t>
            </a:r>
            <a:r>
              <a:rPr lang="pl-PL" sz="2400" dirty="0">
                <a:solidFill>
                  <a:srgbClr val="001642"/>
                </a:solidFill>
              </a:rPr>
              <a:t> the </a:t>
            </a:r>
            <a:r>
              <a:rPr lang="pl-PL" sz="2400" dirty="0" err="1">
                <a:solidFill>
                  <a:srgbClr val="001642"/>
                </a:solidFill>
              </a:rPr>
              <a:t>success</a:t>
            </a:r>
            <a:r>
              <a:rPr lang="pl-PL" sz="2400" dirty="0">
                <a:solidFill>
                  <a:srgbClr val="001642"/>
                </a:solidFill>
              </a:rPr>
              <a:t> of the </a:t>
            </a:r>
            <a:r>
              <a:rPr lang="pl-PL" sz="2400" dirty="0" err="1">
                <a:solidFill>
                  <a:srgbClr val="001642"/>
                </a:solidFill>
              </a:rPr>
              <a:t>first</a:t>
            </a:r>
            <a:r>
              <a:rPr lang="pl-PL" sz="2400" dirty="0">
                <a:solidFill>
                  <a:srgbClr val="001642"/>
                </a:solidFill>
              </a:rPr>
              <a:t> part, the </a:t>
            </a:r>
            <a:r>
              <a:rPr lang="pl-PL" sz="2400" dirty="0" err="1">
                <a:solidFill>
                  <a:srgbClr val="001642"/>
                </a:solidFill>
              </a:rPr>
              <a:t>author</a:t>
            </a:r>
            <a:r>
              <a:rPr lang="pl-PL" sz="2400" dirty="0">
                <a:solidFill>
                  <a:srgbClr val="001642"/>
                </a:solidFill>
              </a:rPr>
              <a:t> </a:t>
            </a:r>
            <a:r>
              <a:rPr lang="pl-PL" sz="2400" dirty="0" err="1">
                <a:solidFill>
                  <a:srgbClr val="001642"/>
                </a:solidFill>
              </a:rPr>
              <a:t>decided</a:t>
            </a:r>
            <a:r>
              <a:rPr lang="pl-PL" sz="2400" dirty="0">
                <a:solidFill>
                  <a:srgbClr val="001642"/>
                </a:solidFill>
              </a:rPr>
              <a:t> to </a:t>
            </a:r>
            <a:r>
              <a:rPr lang="pl-PL" sz="2400" dirty="0" err="1">
                <a:solidFill>
                  <a:srgbClr val="001642"/>
                </a:solidFill>
              </a:rPr>
              <a:t>continue</a:t>
            </a:r>
            <a:r>
              <a:rPr lang="pl-PL" sz="2400" dirty="0">
                <a:solidFill>
                  <a:srgbClr val="001642"/>
                </a:solidFill>
              </a:rPr>
              <a:t> the </a:t>
            </a:r>
            <a:r>
              <a:rPr lang="pl-PL" sz="2400" dirty="0" err="1">
                <a:solidFill>
                  <a:srgbClr val="001642"/>
                </a:solidFill>
              </a:rPr>
              <a:t>series</a:t>
            </a:r>
            <a:r>
              <a:rPr lang="pl-PL" sz="2400" dirty="0">
                <a:solidFill>
                  <a:srgbClr val="001642"/>
                </a:solidFill>
              </a:rPr>
              <a:t>. </a:t>
            </a:r>
            <a:r>
              <a:rPr lang="pl-PL" sz="2400" dirty="0" err="1">
                <a:solidFill>
                  <a:srgbClr val="001642"/>
                </a:solidFill>
              </a:rPr>
              <a:t>So</a:t>
            </a:r>
            <a:r>
              <a:rPr lang="pl-PL" sz="2400" dirty="0">
                <a:solidFill>
                  <a:srgbClr val="001642"/>
                </a:solidFill>
              </a:rPr>
              <a:t> far </a:t>
            </a:r>
            <a:r>
              <a:rPr lang="pl-PL" sz="2400" dirty="0" err="1">
                <a:solidFill>
                  <a:srgbClr val="001642"/>
                </a:solidFill>
              </a:rPr>
              <a:t>has</a:t>
            </a:r>
            <a:r>
              <a:rPr lang="pl-PL" sz="2400" dirty="0">
                <a:solidFill>
                  <a:srgbClr val="001642"/>
                </a:solidFill>
              </a:rPr>
              <a:t> </a:t>
            </a:r>
            <a:r>
              <a:rPr lang="pl-PL" sz="2400" dirty="0" err="1">
                <a:solidFill>
                  <a:srgbClr val="001642"/>
                </a:solidFill>
              </a:rPr>
              <a:t>been</a:t>
            </a:r>
            <a:r>
              <a:rPr lang="pl-PL" sz="2400" dirty="0">
                <a:solidFill>
                  <a:srgbClr val="001642"/>
                </a:solidFill>
              </a:rPr>
              <a:t> </a:t>
            </a:r>
            <a:r>
              <a:rPr lang="pl-PL" sz="2400" dirty="0" err="1">
                <a:solidFill>
                  <a:srgbClr val="001642"/>
                </a:solidFill>
              </a:rPr>
              <a:t>written</a:t>
            </a:r>
            <a:r>
              <a:rPr lang="pl-PL" sz="2400" dirty="0">
                <a:solidFill>
                  <a:srgbClr val="001642"/>
                </a:solidFill>
              </a:rPr>
              <a:t> </a:t>
            </a:r>
            <a:br>
              <a:rPr lang="pl-PL" sz="2400" dirty="0">
                <a:solidFill>
                  <a:srgbClr val="001642"/>
                </a:solidFill>
              </a:rPr>
            </a:br>
            <a:r>
              <a:rPr lang="pl-PL" sz="2400" dirty="0">
                <a:solidFill>
                  <a:srgbClr val="001642"/>
                </a:solidFill>
              </a:rPr>
              <a:t>6 </a:t>
            </a:r>
            <a:r>
              <a:rPr lang="pl-PL" sz="2400" dirty="0" err="1">
                <a:solidFill>
                  <a:srgbClr val="001642"/>
                </a:solidFill>
              </a:rPr>
              <a:t>parts</a:t>
            </a:r>
            <a:r>
              <a:rPr lang="pl-PL" sz="2400" dirty="0">
                <a:solidFill>
                  <a:srgbClr val="001642"/>
                </a:solidFill>
              </a:rPr>
              <a:t> of the </a:t>
            </a:r>
            <a:r>
              <a:rPr lang="pl-PL" sz="2400" dirty="0" err="1">
                <a:solidFill>
                  <a:srgbClr val="001642"/>
                </a:solidFill>
              </a:rPr>
              <a:t>novel</a:t>
            </a:r>
            <a:r>
              <a:rPr lang="pl-PL" sz="2400" dirty="0">
                <a:solidFill>
                  <a:srgbClr val="001642"/>
                </a:solidFill>
              </a:rPr>
              <a:t> and „Tales of the </a:t>
            </a:r>
            <a:r>
              <a:rPr lang="pl-PL" sz="2400" dirty="0" err="1">
                <a:solidFill>
                  <a:srgbClr val="001642"/>
                </a:solidFill>
              </a:rPr>
              <a:t>Peculiar</a:t>
            </a:r>
            <a:r>
              <a:rPr lang="pl-PL" sz="2400" dirty="0">
                <a:solidFill>
                  <a:srgbClr val="001642"/>
                </a:solidFill>
              </a:rPr>
              <a:t>”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451A8C9C-125C-B0F8-50AE-6CDBBBB95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56" y="1412776"/>
            <a:ext cx="3672408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500" b="1" i="1" dirty="0" err="1">
                <a:solidFill>
                  <a:srgbClr val="8C6F4D"/>
                </a:solidFill>
              </a:rPr>
              <a:t>Continuation</a:t>
            </a:r>
            <a:r>
              <a:rPr lang="pl-PL" sz="4500" b="1" i="1" dirty="0">
                <a:solidFill>
                  <a:srgbClr val="8C6F4D"/>
                </a:solidFill>
              </a:rPr>
              <a:t> of the </a:t>
            </a:r>
            <a:r>
              <a:rPr lang="pl-PL" sz="4500" b="1" i="1" dirty="0" err="1">
                <a:solidFill>
                  <a:srgbClr val="8C6F4D"/>
                </a:solidFill>
              </a:rPr>
              <a:t>book</a:t>
            </a:r>
            <a:endParaRPr lang="pl-PL" sz="4500" b="1" i="1" dirty="0">
              <a:solidFill>
                <a:srgbClr val="8C6F4D"/>
              </a:solidFill>
            </a:endParaRPr>
          </a:p>
        </p:txBody>
      </p:sp>
      <p:pic>
        <p:nvPicPr>
          <p:cNvPr id="5126" name="Picture 6" descr="Amazon - Miss Peregrine's Home for Peculiar Children (Miss Peregrine's  Peculiar Children): Riggs, Ransom: 9781594746031: Books">
            <a:extLst>
              <a:ext uri="{FF2B5EF4-FFF2-40B4-BE49-F238E27FC236}">
                <a16:creationId xmlns:a16="http://schemas.microsoft.com/office/drawing/2014/main" xmlns="" id="{A920E864-F495-C7D4-E4FA-3CD3E3D56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9321" y="275749"/>
            <a:ext cx="1967138" cy="31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ollow City: The Second Novel of Miss Peregrine's Children (Miss Peregrine's  Peculiar Children): The Second Novel of Miss Peregrine's Peculiar Children:  2: Amazon.co.uk: Ransom Riggs: 0884394551511: Books">
            <a:extLst>
              <a:ext uri="{FF2B5EF4-FFF2-40B4-BE49-F238E27FC236}">
                <a16:creationId xmlns:a16="http://schemas.microsoft.com/office/drawing/2014/main" xmlns="" id="{63074209-7DE8-CD1E-71F5-D0D3C7DD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7644" y="280505"/>
            <a:ext cx="1997134" cy="310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Amazon - Library of Souls: The Third Novel of Miss Peregrine's Peculiar  Children: Riggs, Ransom: 9781594749315: Books">
            <a:extLst>
              <a:ext uri="{FF2B5EF4-FFF2-40B4-BE49-F238E27FC236}">
                <a16:creationId xmlns:a16="http://schemas.microsoft.com/office/drawing/2014/main" xmlns="" id="{169A646D-1E66-3424-DA5B-814F16B2E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9027" y="275749"/>
            <a:ext cx="1985869" cy="308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A Map of Days : Miss Peregrine's Peculiar Children w sklepie TaniaKsiazka.pl">
            <a:extLst>
              <a:ext uri="{FF2B5EF4-FFF2-40B4-BE49-F238E27FC236}">
                <a16:creationId xmlns:a16="http://schemas.microsoft.com/office/drawing/2014/main" xmlns="" id="{C16E3F01-BBE9-916C-6254-168B549E1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81" r="18081"/>
          <a:stretch/>
        </p:blipFill>
        <p:spPr bwMode="auto">
          <a:xfrm>
            <a:off x="4659321" y="3509975"/>
            <a:ext cx="1984167" cy="31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Ransom Riggs launches The Conference of the Birds - Asheville.com">
            <a:extLst>
              <a:ext uri="{FF2B5EF4-FFF2-40B4-BE49-F238E27FC236}">
                <a16:creationId xmlns:a16="http://schemas.microsoft.com/office/drawing/2014/main" xmlns="" id="{7EA80B2F-1F59-15DD-7F12-2E0C8724FE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920"/>
          <a:stretch/>
        </p:blipFill>
        <p:spPr bwMode="auto">
          <a:xfrm>
            <a:off x="6993723" y="3509975"/>
            <a:ext cx="1924976" cy="306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The Desolations of Devil's Acre - Riggs Ransom | Książka w Sklepie EMPIK.COM">
            <a:extLst>
              <a:ext uri="{FF2B5EF4-FFF2-40B4-BE49-F238E27FC236}">
                <a16:creationId xmlns:a16="http://schemas.microsoft.com/office/drawing/2014/main" xmlns="" id="{4E127442-22A5-01F0-4622-072BC8490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8894" y="3509975"/>
            <a:ext cx="2005249" cy="306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61452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02027E-36A1-6F59-3C8A-31FE5E4BD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892" y="3068960"/>
            <a:ext cx="7008574" cy="1930400"/>
          </a:xfrm>
        </p:spPr>
        <p:txBody>
          <a:bodyPr>
            <a:normAutofit/>
          </a:bodyPr>
          <a:lstStyle/>
          <a:p>
            <a:pPr algn="ctr"/>
            <a:r>
              <a:rPr lang="pl-PL" sz="5600" b="1" i="1" dirty="0" err="1">
                <a:solidFill>
                  <a:srgbClr val="001642"/>
                </a:solidFill>
              </a:rPr>
              <a:t>Thank</a:t>
            </a:r>
            <a:r>
              <a:rPr lang="pl-PL" sz="5600" b="1" i="1" dirty="0">
                <a:solidFill>
                  <a:srgbClr val="001642"/>
                </a:solidFill>
              </a:rPr>
              <a:t> </a:t>
            </a:r>
            <a:r>
              <a:rPr lang="pl-PL" sz="5600" b="1" i="1" dirty="0" err="1">
                <a:solidFill>
                  <a:srgbClr val="001642"/>
                </a:solidFill>
              </a:rPr>
              <a:t>you</a:t>
            </a:r>
            <a:r>
              <a:rPr lang="pl-PL" sz="5600" b="1" i="1" dirty="0">
                <a:solidFill>
                  <a:srgbClr val="001642"/>
                </a:solidFill>
              </a:rPr>
              <a:t> </a:t>
            </a:r>
            <a:r>
              <a:rPr lang="pl-PL" sz="5600" b="1" dirty="0">
                <a:solidFill>
                  <a:srgbClr val="001642"/>
                </a:solidFill>
                <a:sym typeface="Wingdings" panose="05000000000000000000" pitchFamily="2" charset="2"/>
              </a:rPr>
              <a:t></a:t>
            </a:r>
            <a:endParaRPr lang="pl-PL" sz="5600" b="1" dirty="0">
              <a:solidFill>
                <a:srgbClr val="0016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80138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6096426" y="1412776"/>
            <a:ext cx="5407138" cy="1397000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pl-PL" b="1" i="1" dirty="0" err="1">
                <a:solidFill>
                  <a:srgbClr val="1F271A"/>
                </a:solidFill>
              </a:rPr>
              <a:t>Kerstin</a:t>
            </a:r>
            <a:r>
              <a:rPr lang="pl-PL" b="1" i="1" dirty="0">
                <a:solidFill>
                  <a:srgbClr val="1F271A"/>
                </a:solidFill>
              </a:rPr>
              <a:t> Gier</a:t>
            </a:r>
          </a:p>
        </p:txBody>
      </p:sp>
      <p:pic>
        <p:nvPicPr>
          <p:cNvPr id="3" name="Symbol zastępczy zawartości 2" descr="Obraz zawierający osoba, kobieta, wewnątrz&#10;&#10;Opis wygenerowany automatycznie">
            <a:extLst>
              <a:ext uri="{FF2B5EF4-FFF2-40B4-BE49-F238E27FC236}">
                <a16:creationId xmlns:a16="http://schemas.microsoft.com/office/drawing/2014/main" xmlns="" id="{CE82B6D7-D494-46D0-ACCA-B5DDFBCF85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" b="10182"/>
          <a:stretch/>
        </p:blipFill>
        <p:spPr>
          <a:xfrm>
            <a:off x="837828" y="1193800"/>
            <a:ext cx="4977104" cy="4470400"/>
          </a:xfrm>
          <a:noFill/>
        </p:spPr>
      </p:pic>
      <p:sp>
        <p:nvSpPr>
          <p:cNvPr id="23" name="Content Placeholder 3">
            <a:extLst>
              <a:ext uri="{FF2B5EF4-FFF2-40B4-BE49-F238E27FC236}">
                <a16:creationId xmlns:a16="http://schemas.microsoft.com/office/drawing/2014/main" xmlns="" id="{EDCBD51A-ED5D-DFF3-1708-37FB886BA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6460" y="3284984"/>
            <a:ext cx="4977104" cy="12231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dirty="0">
                <a:solidFill>
                  <a:srgbClr val="001642"/>
                </a:solidFill>
              </a:rPr>
              <a:t>One of my </a:t>
            </a:r>
            <a:r>
              <a:rPr lang="pl-PL" dirty="0" err="1">
                <a:solidFill>
                  <a:srgbClr val="001642"/>
                </a:solidFill>
              </a:rPr>
              <a:t>favourite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authors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is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Kerstin</a:t>
            </a:r>
            <a:r>
              <a:rPr lang="pl-PL" dirty="0">
                <a:solidFill>
                  <a:srgbClr val="001642"/>
                </a:solidFill>
              </a:rPr>
              <a:t> Gier. </a:t>
            </a:r>
            <a:r>
              <a:rPr lang="pl-PL" dirty="0" err="1">
                <a:solidFill>
                  <a:srgbClr val="001642"/>
                </a:solidFill>
              </a:rPr>
              <a:t>She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is</a:t>
            </a:r>
            <a:r>
              <a:rPr lang="pl-PL" dirty="0">
                <a:solidFill>
                  <a:srgbClr val="001642"/>
                </a:solidFill>
              </a:rPr>
              <a:t> a </a:t>
            </a:r>
            <a:r>
              <a:rPr lang="pl-PL" dirty="0" err="1">
                <a:solidFill>
                  <a:srgbClr val="001642"/>
                </a:solidFill>
              </a:rPr>
              <a:t>Grman</a:t>
            </a:r>
            <a:r>
              <a:rPr lang="pl-PL" dirty="0">
                <a:solidFill>
                  <a:srgbClr val="001642"/>
                </a:solidFill>
              </a:rPr>
              <a:t> a</a:t>
            </a:r>
            <a:r>
              <a:rPr lang="en-US" dirty="0" err="1">
                <a:solidFill>
                  <a:srgbClr val="001642"/>
                </a:solidFill>
              </a:rPr>
              <a:t>uthor</a:t>
            </a:r>
            <a:r>
              <a:rPr lang="en-US" dirty="0">
                <a:solidFill>
                  <a:srgbClr val="001642"/>
                </a:solidFill>
              </a:rPr>
              <a:t> of novels for adults and young adults</a:t>
            </a:r>
            <a:r>
              <a:rPr lang="pl-PL" dirty="0">
                <a:solidFill>
                  <a:srgbClr val="001642"/>
                </a:solidFill>
              </a:rPr>
              <a:t>.</a:t>
            </a:r>
            <a:endParaRPr lang="en-US" dirty="0">
              <a:solidFill>
                <a:srgbClr val="0016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18295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F4007435-664E-4A4E-9B87-5098A9B14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8468" y="1989335"/>
            <a:ext cx="4977104" cy="28793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200" dirty="0" err="1">
                <a:solidFill>
                  <a:srgbClr val="001642"/>
                </a:solidFill>
              </a:rPr>
              <a:t>She</a:t>
            </a:r>
            <a:r>
              <a:rPr lang="pl-PL" sz="2200" dirty="0">
                <a:solidFill>
                  <a:srgbClr val="001642"/>
                </a:solidFill>
              </a:rPr>
              <a:t> </a:t>
            </a:r>
            <a:r>
              <a:rPr lang="pl-PL" sz="2200" dirty="0" err="1">
                <a:solidFill>
                  <a:srgbClr val="001642"/>
                </a:solidFill>
              </a:rPr>
              <a:t>studied</a:t>
            </a:r>
            <a:r>
              <a:rPr lang="pl-PL" sz="2200" dirty="0">
                <a:solidFill>
                  <a:srgbClr val="001642"/>
                </a:solidFill>
              </a:rPr>
              <a:t> business </a:t>
            </a:r>
            <a:r>
              <a:rPr lang="pl-PL" sz="2200" dirty="0" err="1">
                <a:solidFill>
                  <a:srgbClr val="001642"/>
                </a:solidFill>
              </a:rPr>
              <a:t>education</a:t>
            </a:r>
            <a:r>
              <a:rPr lang="pl-PL" sz="2200" dirty="0">
                <a:solidFill>
                  <a:srgbClr val="001642"/>
                </a:solidFill>
              </a:rPr>
              <a:t> and </a:t>
            </a:r>
            <a:r>
              <a:rPr lang="pl-PL" sz="2200" dirty="0" err="1">
                <a:solidFill>
                  <a:srgbClr val="001642"/>
                </a:solidFill>
              </a:rPr>
              <a:t>communication</a:t>
            </a:r>
            <a:r>
              <a:rPr lang="pl-PL" sz="2200" dirty="0">
                <a:solidFill>
                  <a:srgbClr val="001642"/>
                </a:solidFill>
              </a:rPr>
              <a:t> </a:t>
            </a:r>
            <a:r>
              <a:rPr lang="pl-PL" sz="2200" dirty="0" err="1">
                <a:solidFill>
                  <a:srgbClr val="001642"/>
                </a:solidFill>
              </a:rPr>
              <a:t>psychology</a:t>
            </a:r>
            <a:r>
              <a:rPr lang="pl-PL" sz="2200" dirty="0">
                <a:solidFill>
                  <a:srgbClr val="001642"/>
                </a:solidFill>
              </a:rPr>
              <a:t>. </a:t>
            </a:r>
            <a:r>
              <a:rPr lang="pl-PL" sz="2200" dirty="0" err="1">
                <a:solidFill>
                  <a:srgbClr val="001642"/>
                </a:solidFill>
              </a:rPr>
              <a:t>She</a:t>
            </a:r>
            <a:r>
              <a:rPr lang="pl-PL" sz="2200" dirty="0">
                <a:solidFill>
                  <a:srgbClr val="1F271A"/>
                </a:solidFill>
              </a:rPr>
              <a:t> </a:t>
            </a:r>
            <a:r>
              <a:rPr lang="pl-PL" sz="2200" dirty="0" err="1">
                <a:solidFill>
                  <a:srgbClr val="1F271A"/>
                </a:solidFill>
              </a:rPr>
              <a:t>has</a:t>
            </a:r>
            <a:r>
              <a:rPr lang="pl-PL" sz="2200" dirty="0">
                <a:solidFill>
                  <a:srgbClr val="1F271A"/>
                </a:solidFill>
              </a:rPr>
              <a:t> </a:t>
            </a:r>
            <a:r>
              <a:rPr lang="pl-PL" sz="2200" dirty="0" err="1">
                <a:solidFill>
                  <a:srgbClr val="1F271A"/>
                </a:solidFill>
              </a:rPr>
              <a:t>written</a:t>
            </a:r>
            <a:r>
              <a:rPr lang="pl-PL" sz="2200" dirty="0">
                <a:solidFill>
                  <a:srgbClr val="FF0000"/>
                </a:solidFill>
              </a:rPr>
              <a:t> </a:t>
            </a:r>
            <a:r>
              <a:rPr lang="pl-PL" sz="2200" dirty="0" err="1">
                <a:solidFill>
                  <a:srgbClr val="001642"/>
                </a:solidFill>
              </a:rPr>
              <a:t>over</a:t>
            </a:r>
            <a:r>
              <a:rPr lang="pl-PL" sz="2200" dirty="0">
                <a:solidFill>
                  <a:srgbClr val="001642"/>
                </a:solidFill>
              </a:rPr>
              <a:t> a </a:t>
            </a:r>
            <a:r>
              <a:rPr lang="pl-PL" sz="2200" dirty="0" err="1">
                <a:solidFill>
                  <a:srgbClr val="001642"/>
                </a:solidFill>
              </a:rPr>
              <a:t>dozen</a:t>
            </a:r>
            <a:r>
              <a:rPr lang="pl-PL" sz="2200" dirty="0">
                <a:solidFill>
                  <a:srgbClr val="001642"/>
                </a:solidFill>
              </a:rPr>
              <a:t> </a:t>
            </a:r>
            <a:r>
              <a:rPr lang="pl-PL" sz="2200" dirty="0" err="1">
                <a:solidFill>
                  <a:srgbClr val="001642"/>
                </a:solidFill>
              </a:rPr>
              <a:t>books</a:t>
            </a:r>
            <a:r>
              <a:rPr lang="pl-PL" sz="2200" dirty="0">
                <a:solidFill>
                  <a:srgbClr val="001642"/>
                </a:solidFill>
              </a:rPr>
              <a:t>. </a:t>
            </a:r>
            <a:br>
              <a:rPr lang="pl-PL" sz="2200" dirty="0">
                <a:solidFill>
                  <a:srgbClr val="001642"/>
                </a:solidFill>
              </a:rPr>
            </a:br>
            <a:r>
              <a:rPr lang="pl-PL" sz="2200" dirty="0">
                <a:solidFill>
                  <a:srgbClr val="001642"/>
                </a:solidFill>
              </a:rPr>
              <a:t>Her </a:t>
            </a:r>
            <a:r>
              <a:rPr lang="pl-PL" sz="2200" dirty="0" err="1">
                <a:solidFill>
                  <a:srgbClr val="001642"/>
                </a:solidFill>
              </a:rPr>
              <a:t>book</a:t>
            </a:r>
            <a:r>
              <a:rPr lang="pl-PL" sz="2200" dirty="0">
                <a:solidFill>
                  <a:srgbClr val="001642"/>
                </a:solidFill>
              </a:rPr>
              <a:t> „</a:t>
            </a:r>
            <a:r>
              <a:rPr lang="pl-PL" sz="2200" dirty="0" err="1">
                <a:solidFill>
                  <a:srgbClr val="001642"/>
                </a:solidFill>
              </a:rPr>
              <a:t>Immoral</a:t>
            </a:r>
            <a:r>
              <a:rPr lang="pl-PL" sz="2200" dirty="0">
                <a:solidFill>
                  <a:srgbClr val="001642"/>
                </a:solidFill>
              </a:rPr>
              <a:t> Super </a:t>
            </a:r>
            <a:r>
              <a:rPr lang="pl-PL" sz="2200" dirty="0" err="1">
                <a:solidFill>
                  <a:srgbClr val="001642"/>
                </a:solidFill>
              </a:rPr>
              <a:t>Offer</a:t>
            </a:r>
            <a:r>
              <a:rPr lang="pl-PL" sz="2200" dirty="0">
                <a:solidFill>
                  <a:srgbClr val="001642"/>
                </a:solidFill>
              </a:rPr>
              <a:t>” was </a:t>
            </a:r>
            <a:r>
              <a:rPr lang="pl-PL" sz="2200" dirty="0" err="1">
                <a:solidFill>
                  <a:srgbClr val="001642"/>
                </a:solidFill>
              </a:rPr>
              <a:t>awarded</a:t>
            </a:r>
            <a:r>
              <a:rPr lang="pl-PL" sz="2200" dirty="0">
                <a:solidFill>
                  <a:srgbClr val="001642"/>
                </a:solidFill>
              </a:rPr>
              <a:t> for the </a:t>
            </a:r>
            <a:r>
              <a:rPr lang="pl-PL" sz="2200" dirty="0" err="1">
                <a:solidFill>
                  <a:srgbClr val="001642"/>
                </a:solidFill>
              </a:rPr>
              <a:t>best</a:t>
            </a:r>
            <a:r>
              <a:rPr lang="pl-PL" sz="2200" dirty="0">
                <a:solidFill>
                  <a:srgbClr val="001642"/>
                </a:solidFill>
              </a:rPr>
              <a:t> </a:t>
            </a:r>
            <a:r>
              <a:rPr lang="pl-PL" sz="2200" dirty="0" err="1">
                <a:solidFill>
                  <a:srgbClr val="001642"/>
                </a:solidFill>
              </a:rPr>
              <a:t>female</a:t>
            </a:r>
            <a:r>
              <a:rPr lang="pl-PL" sz="2200" dirty="0">
                <a:solidFill>
                  <a:srgbClr val="001642"/>
                </a:solidFill>
              </a:rPr>
              <a:t> </a:t>
            </a:r>
            <a:r>
              <a:rPr lang="pl-PL" sz="2200" dirty="0" err="1">
                <a:solidFill>
                  <a:srgbClr val="001642"/>
                </a:solidFill>
              </a:rPr>
              <a:t>novel</a:t>
            </a:r>
            <a:r>
              <a:rPr lang="pl-PL" sz="2200" dirty="0">
                <a:solidFill>
                  <a:srgbClr val="001642"/>
                </a:solidFill>
              </a:rPr>
              <a:t> of the </a:t>
            </a:r>
            <a:r>
              <a:rPr lang="pl-PL" sz="2200" dirty="0" err="1">
                <a:solidFill>
                  <a:srgbClr val="001642"/>
                </a:solidFill>
              </a:rPr>
              <a:t>year</a:t>
            </a:r>
            <a:r>
              <a:rPr lang="pl-PL" sz="2200" dirty="0">
                <a:solidFill>
                  <a:srgbClr val="001642"/>
                </a:solidFill>
              </a:rPr>
              <a:t>. </a:t>
            </a:r>
            <a:r>
              <a:rPr lang="pl-PL" sz="2200" dirty="0" err="1">
                <a:solidFill>
                  <a:srgbClr val="001642"/>
                </a:solidFill>
              </a:rPr>
              <a:t>Currently</a:t>
            </a:r>
            <a:r>
              <a:rPr lang="pl-PL" sz="2200" dirty="0">
                <a:solidFill>
                  <a:srgbClr val="001642"/>
                </a:solidFill>
              </a:rPr>
              <a:t> </a:t>
            </a:r>
            <a:r>
              <a:rPr lang="pl-PL" sz="2200" dirty="0" err="1">
                <a:solidFill>
                  <a:srgbClr val="001642"/>
                </a:solidFill>
              </a:rPr>
              <a:t>she</a:t>
            </a:r>
            <a:r>
              <a:rPr lang="pl-PL" sz="2200" dirty="0">
                <a:solidFill>
                  <a:srgbClr val="001642"/>
                </a:solidFill>
              </a:rPr>
              <a:t> </a:t>
            </a:r>
            <a:r>
              <a:rPr lang="pl-PL" sz="2200" dirty="0" err="1">
                <a:solidFill>
                  <a:srgbClr val="001642"/>
                </a:solidFill>
              </a:rPr>
              <a:t>lives</a:t>
            </a:r>
            <a:r>
              <a:rPr lang="pl-PL" sz="2200" dirty="0">
                <a:solidFill>
                  <a:srgbClr val="001642"/>
                </a:solidFill>
              </a:rPr>
              <a:t> with </a:t>
            </a:r>
            <a:r>
              <a:rPr lang="pl-PL" sz="2200" dirty="0" err="1">
                <a:solidFill>
                  <a:srgbClr val="001642"/>
                </a:solidFill>
              </a:rPr>
              <a:t>her</a:t>
            </a:r>
            <a:r>
              <a:rPr lang="pl-PL" sz="2200" dirty="0">
                <a:solidFill>
                  <a:srgbClr val="001642"/>
                </a:solidFill>
              </a:rPr>
              <a:t> </a:t>
            </a:r>
            <a:r>
              <a:rPr lang="pl-PL" sz="2200" dirty="0" err="1">
                <a:solidFill>
                  <a:srgbClr val="001642"/>
                </a:solidFill>
              </a:rPr>
              <a:t>husband</a:t>
            </a:r>
            <a:r>
              <a:rPr lang="pl-PL" sz="2200" dirty="0">
                <a:solidFill>
                  <a:srgbClr val="001642"/>
                </a:solidFill>
              </a:rPr>
              <a:t>, </a:t>
            </a:r>
            <a:r>
              <a:rPr lang="pl-PL" sz="2200" dirty="0" err="1">
                <a:solidFill>
                  <a:srgbClr val="001642"/>
                </a:solidFill>
              </a:rPr>
              <a:t>son</a:t>
            </a:r>
            <a:r>
              <a:rPr lang="pl-PL" sz="2200" dirty="0">
                <a:solidFill>
                  <a:srgbClr val="001642"/>
                </a:solidFill>
              </a:rPr>
              <a:t> and </a:t>
            </a:r>
            <a:r>
              <a:rPr lang="pl-PL" sz="2200" dirty="0" err="1">
                <a:solidFill>
                  <a:srgbClr val="001642"/>
                </a:solidFill>
              </a:rPr>
              <a:t>cat</a:t>
            </a:r>
            <a:r>
              <a:rPr lang="pl-PL" sz="2200" dirty="0">
                <a:solidFill>
                  <a:srgbClr val="001642"/>
                </a:solidFill>
              </a:rPr>
              <a:t> in </a:t>
            </a:r>
            <a:r>
              <a:rPr lang="pl-PL" sz="2200" dirty="0" err="1">
                <a:solidFill>
                  <a:srgbClr val="001642"/>
                </a:solidFill>
              </a:rPr>
              <a:t>Bergische</a:t>
            </a:r>
            <a:r>
              <a:rPr lang="pl-PL" sz="2200" dirty="0">
                <a:solidFill>
                  <a:srgbClr val="001642"/>
                </a:solidFill>
              </a:rPr>
              <a:t> Land.</a:t>
            </a:r>
          </a:p>
        </p:txBody>
      </p:sp>
      <p:pic>
        <p:nvPicPr>
          <p:cNvPr id="3075" name="Picture 3" descr="Autorin der &quot;Edelstein&quot;-Trilogie im Interview für KiKA:  &quot;logo!&quot;-Kinderreporter Lasse trifft Kerstin Gier - TV SPIELFILM">
            <a:extLst>
              <a:ext uri="{FF2B5EF4-FFF2-40B4-BE49-F238E27FC236}">
                <a16:creationId xmlns:a16="http://schemas.microsoft.com/office/drawing/2014/main" xmlns="" id="{DA8D8F9B-AE0B-E458-660F-CEE27CC0E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844" y="1668276"/>
            <a:ext cx="5273826" cy="352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729564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2621D7B-091D-44EF-84EE-66954BA7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884" y="692696"/>
            <a:ext cx="10157354" cy="1397000"/>
          </a:xfrm>
        </p:spPr>
        <p:txBody>
          <a:bodyPr/>
          <a:lstStyle/>
          <a:p>
            <a:r>
              <a:rPr lang="pl-PL" b="1" i="1" dirty="0" err="1">
                <a:solidFill>
                  <a:srgbClr val="123269"/>
                </a:solidFill>
              </a:rPr>
              <a:t>Kerstin</a:t>
            </a:r>
            <a:r>
              <a:rPr lang="pl-PL" b="1" i="1" dirty="0">
                <a:solidFill>
                  <a:srgbClr val="123269"/>
                </a:solidFill>
              </a:rPr>
              <a:t> </a:t>
            </a:r>
            <a:r>
              <a:rPr lang="pl-PL" b="1" i="1" dirty="0" err="1">
                <a:solidFill>
                  <a:srgbClr val="123269"/>
                </a:solidFill>
              </a:rPr>
              <a:t>Gier’s</a:t>
            </a:r>
            <a:r>
              <a:rPr lang="pl-PL" b="1" i="1" dirty="0">
                <a:solidFill>
                  <a:srgbClr val="123269"/>
                </a:solidFill>
              </a:rPr>
              <a:t> </a:t>
            </a:r>
            <a:r>
              <a:rPr lang="pl-PL" b="1" i="1" dirty="0" err="1">
                <a:solidFill>
                  <a:srgbClr val="123269"/>
                </a:solidFill>
              </a:rPr>
              <a:t>books</a:t>
            </a:r>
            <a:endParaRPr lang="pl-PL" b="1" i="1" dirty="0">
              <a:solidFill>
                <a:srgbClr val="123269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8A3A002-7A4D-465C-85EA-968386E5F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7908" y="2420888"/>
            <a:ext cx="4977104" cy="44704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rgbClr val="001642"/>
                </a:solidFill>
              </a:rPr>
              <a:t>I </a:t>
            </a:r>
            <a:r>
              <a:rPr lang="pl-PL" dirty="0" err="1">
                <a:solidFill>
                  <a:srgbClr val="1F271A"/>
                </a:solidFill>
              </a:rPr>
              <a:t>have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read</a:t>
            </a:r>
            <a:r>
              <a:rPr lang="pl-PL" dirty="0">
                <a:solidFill>
                  <a:srgbClr val="001642"/>
                </a:solidFill>
              </a:rPr>
              <a:t> 6 </a:t>
            </a:r>
            <a:r>
              <a:rPr lang="pl-PL" dirty="0" err="1">
                <a:solidFill>
                  <a:srgbClr val="001642"/>
                </a:solidFill>
              </a:rPr>
              <a:t>Kerstin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Gier’s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books</a:t>
            </a:r>
            <a:r>
              <a:rPr lang="pl-PL" dirty="0">
                <a:solidFill>
                  <a:srgbClr val="1F271A"/>
                </a:solidFill>
              </a:rPr>
              <a:t> </a:t>
            </a:r>
            <a:r>
              <a:rPr lang="pl-PL" dirty="0" err="1">
                <a:solidFill>
                  <a:srgbClr val="1F271A"/>
                </a:solidFill>
              </a:rPr>
              <a:t>so</a:t>
            </a:r>
            <a:r>
              <a:rPr lang="pl-PL" dirty="0">
                <a:solidFill>
                  <a:srgbClr val="1F271A"/>
                </a:solidFill>
              </a:rPr>
              <a:t> far –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Ruby</a:t>
            </a:r>
            <a:r>
              <a:rPr lang="pl-PL" dirty="0">
                <a:solidFill>
                  <a:srgbClr val="001642"/>
                </a:solidFill>
              </a:rPr>
              <a:t> Red </a:t>
            </a:r>
            <a:r>
              <a:rPr lang="pl-PL" dirty="0" err="1">
                <a:solidFill>
                  <a:srgbClr val="001642"/>
                </a:solidFill>
              </a:rPr>
              <a:t>trilogy</a:t>
            </a:r>
            <a:r>
              <a:rPr lang="pl-PL" dirty="0">
                <a:solidFill>
                  <a:srgbClr val="001642"/>
                </a:solidFill>
              </a:rPr>
              <a:t> and Silver </a:t>
            </a:r>
            <a:r>
              <a:rPr lang="pl-PL" dirty="0" err="1">
                <a:solidFill>
                  <a:srgbClr val="001642"/>
                </a:solidFill>
              </a:rPr>
              <a:t>trilogy</a:t>
            </a:r>
            <a:r>
              <a:rPr lang="pl-PL" dirty="0">
                <a:solidFill>
                  <a:srgbClr val="001642"/>
                </a:solidFill>
              </a:rPr>
              <a:t>. I </a:t>
            </a:r>
            <a:r>
              <a:rPr lang="pl-PL" dirty="0" err="1">
                <a:solidFill>
                  <a:srgbClr val="001642"/>
                </a:solidFill>
              </a:rPr>
              <a:t>enjoy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this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author’s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writing</a:t>
            </a:r>
            <a:r>
              <a:rPr lang="pl-PL" dirty="0">
                <a:solidFill>
                  <a:srgbClr val="001642"/>
                </a:solidFill>
              </a:rPr>
              <a:t> style. </a:t>
            </a:r>
            <a:r>
              <a:rPr lang="pl-PL" dirty="0" err="1">
                <a:solidFill>
                  <a:srgbClr val="001642"/>
                </a:solidFill>
              </a:rPr>
              <a:t>Books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are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funny</a:t>
            </a:r>
            <a:r>
              <a:rPr lang="pl-PL" dirty="0">
                <a:solidFill>
                  <a:srgbClr val="001642"/>
                </a:solidFill>
              </a:rPr>
              <a:t> and </a:t>
            </a:r>
            <a:r>
              <a:rPr lang="pl-PL" dirty="0" err="1">
                <a:solidFill>
                  <a:srgbClr val="001642"/>
                </a:solidFill>
              </a:rPr>
              <a:t>easy</a:t>
            </a:r>
            <a:r>
              <a:rPr lang="pl-PL" dirty="0">
                <a:solidFill>
                  <a:srgbClr val="001642"/>
                </a:solidFill>
              </a:rPr>
              <a:t> to </a:t>
            </a:r>
            <a:r>
              <a:rPr lang="pl-PL" dirty="0" err="1">
                <a:solidFill>
                  <a:srgbClr val="001642"/>
                </a:solidFill>
              </a:rPr>
              <a:t>read</a:t>
            </a:r>
            <a:r>
              <a:rPr lang="pl-PL" dirty="0">
                <a:solidFill>
                  <a:srgbClr val="001642"/>
                </a:solidFill>
              </a:rPr>
              <a:t>. </a:t>
            </a:r>
            <a:r>
              <a:rPr lang="pl-PL" dirty="0" err="1">
                <a:solidFill>
                  <a:srgbClr val="001642"/>
                </a:solidFill>
              </a:rPr>
              <a:t>Addittionaly</a:t>
            </a:r>
            <a:r>
              <a:rPr lang="pl-PL" dirty="0">
                <a:solidFill>
                  <a:srgbClr val="001642"/>
                </a:solidFill>
              </a:rPr>
              <a:t>, I </a:t>
            </a:r>
            <a:r>
              <a:rPr lang="pl-PL" dirty="0" err="1">
                <a:solidFill>
                  <a:srgbClr val="1F271A"/>
                </a:solidFill>
              </a:rPr>
              <a:t>am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interested</a:t>
            </a:r>
            <a:r>
              <a:rPr lang="pl-PL" dirty="0">
                <a:solidFill>
                  <a:srgbClr val="001642"/>
                </a:solidFill>
              </a:rPr>
              <a:t> in the </a:t>
            </a:r>
            <a:r>
              <a:rPr lang="pl-PL" dirty="0" err="1">
                <a:solidFill>
                  <a:srgbClr val="001642"/>
                </a:solidFill>
              </a:rPr>
              <a:t>subject</a:t>
            </a:r>
            <a:r>
              <a:rPr lang="pl-PL" dirty="0">
                <a:solidFill>
                  <a:srgbClr val="001642"/>
                </a:solidFill>
              </a:rPr>
              <a:t> of </a:t>
            </a:r>
            <a:r>
              <a:rPr lang="pl-PL" dirty="0" err="1">
                <a:solidFill>
                  <a:srgbClr val="001642"/>
                </a:solidFill>
              </a:rPr>
              <a:t>these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books</a:t>
            </a:r>
            <a:r>
              <a:rPr lang="pl-PL" dirty="0">
                <a:solidFill>
                  <a:srgbClr val="001642"/>
                </a:solidFill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59BA290-74D4-B638-9CF5-C31C59308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6580" y="270030"/>
            <a:ext cx="4211960" cy="631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178733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Obraz zawierający tekst&#10;&#10;Opis wygenerowany automatycznie">
            <a:extLst>
              <a:ext uri="{FF2B5EF4-FFF2-40B4-BE49-F238E27FC236}">
                <a16:creationId xmlns:a16="http://schemas.microsoft.com/office/drawing/2014/main" xmlns="" id="{9646D307-ACEB-47F2-AA84-F140EFF8B5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844" y="670963"/>
            <a:ext cx="4980653" cy="2758037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350598E6-A769-4A29-A3B7-F29776B81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2484" y="1268760"/>
            <a:ext cx="3816424" cy="2023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>
                <a:solidFill>
                  <a:srgbClr val="991D1D"/>
                </a:solidFill>
              </a:rPr>
              <a:t>The </a:t>
            </a:r>
            <a:r>
              <a:rPr lang="pl-PL" sz="2800" b="1" dirty="0" err="1">
                <a:solidFill>
                  <a:srgbClr val="991D1D"/>
                </a:solidFill>
              </a:rPr>
              <a:t>Ruby</a:t>
            </a:r>
            <a:r>
              <a:rPr lang="pl-PL" sz="2800" b="1" dirty="0">
                <a:solidFill>
                  <a:srgbClr val="991D1D"/>
                </a:solidFill>
              </a:rPr>
              <a:t> Red </a:t>
            </a:r>
            <a:r>
              <a:rPr lang="pl-PL" sz="2800" b="1" dirty="0" err="1">
                <a:solidFill>
                  <a:srgbClr val="991D1D"/>
                </a:solidFill>
              </a:rPr>
              <a:t>trilogy</a:t>
            </a:r>
            <a:endParaRPr lang="pl-PL" sz="2800" b="1" dirty="0">
              <a:solidFill>
                <a:srgbClr val="991D1D"/>
              </a:solidFill>
            </a:endParaRPr>
          </a:p>
          <a:p>
            <a:pPr marL="0" indent="0" algn="ctr">
              <a:buNone/>
            </a:pPr>
            <a:r>
              <a:rPr lang="pl-PL" sz="2000" dirty="0">
                <a:solidFill>
                  <a:srgbClr val="001642"/>
                </a:solidFill>
              </a:rPr>
              <a:t>a </a:t>
            </a:r>
            <a:r>
              <a:rPr lang="pl-PL" sz="2000" dirty="0" err="1">
                <a:solidFill>
                  <a:srgbClr val="001642"/>
                </a:solidFill>
              </a:rPr>
              <a:t>series</a:t>
            </a:r>
            <a:r>
              <a:rPr lang="pl-PL" sz="2000" dirty="0">
                <a:solidFill>
                  <a:srgbClr val="001642"/>
                </a:solidFill>
              </a:rPr>
              <a:t> </a:t>
            </a:r>
            <a:r>
              <a:rPr lang="pl-PL" sz="2000" dirty="0" err="1">
                <a:solidFill>
                  <a:srgbClr val="001642"/>
                </a:solidFill>
              </a:rPr>
              <a:t>about</a:t>
            </a:r>
            <a:r>
              <a:rPr lang="pl-PL" sz="2000" dirty="0">
                <a:solidFill>
                  <a:srgbClr val="001642"/>
                </a:solidFill>
              </a:rPr>
              <a:t> </a:t>
            </a:r>
            <a:r>
              <a:rPr lang="pl-PL" sz="2000" dirty="0" err="1">
                <a:solidFill>
                  <a:srgbClr val="001642"/>
                </a:solidFill>
              </a:rPr>
              <a:t>time</a:t>
            </a:r>
            <a:r>
              <a:rPr lang="pl-PL" sz="2000" dirty="0">
                <a:solidFill>
                  <a:srgbClr val="001642"/>
                </a:solidFill>
              </a:rPr>
              <a:t> </a:t>
            </a:r>
            <a:r>
              <a:rPr lang="pl-PL" sz="2000" dirty="0" err="1">
                <a:solidFill>
                  <a:srgbClr val="001642"/>
                </a:solidFill>
              </a:rPr>
              <a:t>travels</a:t>
            </a:r>
            <a:endParaRPr lang="pl-PL" sz="2000" dirty="0">
              <a:solidFill>
                <a:srgbClr val="001642"/>
              </a:solidFill>
            </a:endParaRPr>
          </a:p>
        </p:txBody>
      </p:sp>
      <p:pic>
        <p:nvPicPr>
          <p:cNvPr id="8" name="Obraz 7" descr="Obraz zawierający tekst, sprzęt elektroniczny&#10;&#10;Opis wygenerowany automatycznie">
            <a:extLst>
              <a:ext uri="{FF2B5EF4-FFF2-40B4-BE49-F238E27FC236}">
                <a16:creationId xmlns:a16="http://schemas.microsoft.com/office/drawing/2014/main" xmlns="" id="{D621FE39-0861-4F28-9FC3-DB91350C6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0356" y="3789040"/>
            <a:ext cx="5844750" cy="2750797"/>
          </a:xfrm>
          <a:prstGeom prst="rect">
            <a:avLst/>
          </a:prstGeom>
        </p:spPr>
      </p:pic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xmlns="" id="{685D7993-8B59-4B3B-964C-AB42936659EF}"/>
              </a:ext>
            </a:extLst>
          </p:cNvPr>
          <p:cNvSpPr txBox="1">
            <a:spLocks/>
          </p:cNvSpPr>
          <p:nvPr/>
        </p:nvSpPr>
        <p:spPr>
          <a:xfrm>
            <a:off x="1341884" y="4653136"/>
            <a:ext cx="3816424" cy="202312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l-PL" sz="2800" b="1" dirty="0">
                <a:solidFill>
                  <a:srgbClr val="030104"/>
                </a:solidFill>
              </a:rPr>
              <a:t>The Silver </a:t>
            </a:r>
            <a:r>
              <a:rPr lang="pl-PL" sz="2800" b="1" dirty="0" err="1">
                <a:solidFill>
                  <a:srgbClr val="030104"/>
                </a:solidFill>
              </a:rPr>
              <a:t>trilogy</a:t>
            </a:r>
            <a:endParaRPr lang="pl-PL" sz="2800" b="1" dirty="0">
              <a:solidFill>
                <a:srgbClr val="030104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l-PL" sz="2000" dirty="0">
                <a:solidFill>
                  <a:srgbClr val="001642"/>
                </a:solidFill>
              </a:rPr>
              <a:t>a </a:t>
            </a:r>
            <a:r>
              <a:rPr lang="pl-PL" sz="2000" dirty="0" err="1">
                <a:solidFill>
                  <a:srgbClr val="001642"/>
                </a:solidFill>
              </a:rPr>
              <a:t>series</a:t>
            </a:r>
            <a:r>
              <a:rPr lang="pl-PL" sz="2000" dirty="0">
                <a:solidFill>
                  <a:srgbClr val="001642"/>
                </a:solidFill>
              </a:rPr>
              <a:t> </a:t>
            </a:r>
            <a:r>
              <a:rPr lang="pl-PL" sz="2000" dirty="0" err="1">
                <a:solidFill>
                  <a:srgbClr val="001642"/>
                </a:solidFill>
              </a:rPr>
              <a:t>about</a:t>
            </a:r>
            <a:r>
              <a:rPr lang="pl-PL" sz="2000" dirty="0">
                <a:solidFill>
                  <a:srgbClr val="001642"/>
                </a:solidFill>
              </a:rPr>
              <a:t> </a:t>
            </a:r>
            <a:r>
              <a:rPr lang="pl-PL" sz="2000" dirty="0" err="1">
                <a:solidFill>
                  <a:srgbClr val="001642"/>
                </a:solidFill>
              </a:rPr>
              <a:t>dreams</a:t>
            </a:r>
            <a:endParaRPr lang="pl-PL" sz="2000" dirty="0">
              <a:solidFill>
                <a:srgbClr val="0016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09038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326B158-CA63-602C-7A9A-858519F7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972" y="1340768"/>
            <a:ext cx="4257023" cy="1397000"/>
          </a:xfrm>
        </p:spPr>
        <p:txBody>
          <a:bodyPr>
            <a:normAutofit/>
          </a:bodyPr>
          <a:lstStyle/>
          <a:p>
            <a:pPr algn="ctr"/>
            <a:r>
              <a:rPr lang="pl-PL" sz="4500" b="1" i="1" dirty="0" err="1">
                <a:solidFill>
                  <a:srgbClr val="C46F20"/>
                </a:solidFill>
              </a:rPr>
              <a:t>Ransom</a:t>
            </a:r>
            <a:r>
              <a:rPr lang="pl-PL" sz="4500" b="1" i="1" dirty="0">
                <a:solidFill>
                  <a:srgbClr val="C46F20"/>
                </a:solidFill>
              </a:rPr>
              <a:t> </a:t>
            </a:r>
            <a:r>
              <a:rPr lang="pl-PL" sz="4500" b="1" i="1" dirty="0" err="1">
                <a:solidFill>
                  <a:srgbClr val="C46F20"/>
                </a:solidFill>
              </a:rPr>
              <a:t>Riggs</a:t>
            </a:r>
            <a:endParaRPr lang="pl-PL" sz="4500" b="1" i="1" dirty="0">
              <a:solidFill>
                <a:srgbClr val="C46F20"/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26B67952-DB4E-6E3A-E4F4-2E6208957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01924" y="2924944"/>
            <a:ext cx="4977104" cy="44704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err="1">
                <a:solidFill>
                  <a:srgbClr val="001642"/>
                </a:solidFill>
              </a:rPr>
              <a:t>Another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author</a:t>
            </a:r>
            <a:r>
              <a:rPr lang="pl-PL" dirty="0">
                <a:solidFill>
                  <a:srgbClr val="001642"/>
                </a:solidFill>
              </a:rPr>
              <a:t> I </a:t>
            </a:r>
            <a:r>
              <a:rPr lang="pl-PL" dirty="0" err="1">
                <a:solidFill>
                  <a:srgbClr val="001642"/>
                </a:solidFill>
              </a:rPr>
              <a:t>really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like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is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Ransom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Riggs</a:t>
            </a:r>
            <a:r>
              <a:rPr lang="pl-PL" dirty="0">
                <a:solidFill>
                  <a:srgbClr val="001642"/>
                </a:solidFill>
              </a:rPr>
              <a:t>. He </a:t>
            </a:r>
            <a:r>
              <a:rPr lang="pl-PL" dirty="0" err="1">
                <a:solidFill>
                  <a:srgbClr val="001642"/>
                </a:solidFill>
              </a:rPr>
              <a:t>is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1F271A"/>
                </a:solidFill>
              </a:rPr>
              <a:t>an</a:t>
            </a:r>
            <a:r>
              <a:rPr lang="pl-PL" dirty="0">
                <a:solidFill>
                  <a:srgbClr val="001642"/>
                </a:solidFill>
              </a:rPr>
              <a:t> American </a:t>
            </a:r>
            <a:r>
              <a:rPr lang="pl-PL" dirty="0" err="1">
                <a:solidFill>
                  <a:srgbClr val="001642"/>
                </a:solidFill>
              </a:rPr>
              <a:t>writer</a:t>
            </a:r>
            <a:r>
              <a:rPr lang="pl-PL" dirty="0">
                <a:solidFill>
                  <a:srgbClr val="001642"/>
                </a:solidFill>
              </a:rPr>
              <a:t> and </a:t>
            </a:r>
            <a:r>
              <a:rPr lang="pl-PL" dirty="0" err="1">
                <a:solidFill>
                  <a:srgbClr val="001642"/>
                </a:solidFill>
              </a:rPr>
              <a:t>filmmaker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best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known</a:t>
            </a:r>
            <a:r>
              <a:rPr lang="pl-PL" dirty="0">
                <a:solidFill>
                  <a:srgbClr val="001642"/>
                </a:solidFill>
              </a:rPr>
              <a:t> for the </a:t>
            </a:r>
            <a:r>
              <a:rPr lang="pl-PL" dirty="0" err="1">
                <a:solidFill>
                  <a:srgbClr val="001642"/>
                </a:solidFill>
              </a:rPr>
              <a:t>book</a:t>
            </a:r>
            <a:r>
              <a:rPr lang="pl-PL" dirty="0">
                <a:solidFill>
                  <a:srgbClr val="001642"/>
                </a:solidFill>
              </a:rPr>
              <a:t> „Miss </a:t>
            </a:r>
            <a:r>
              <a:rPr lang="pl-PL" dirty="0" err="1">
                <a:solidFill>
                  <a:srgbClr val="001642"/>
                </a:solidFill>
              </a:rPr>
              <a:t>Peregrine’s</a:t>
            </a:r>
            <a:r>
              <a:rPr lang="pl-PL" dirty="0">
                <a:solidFill>
                  <a:srgbClr val="001642"/>
                </a:solidFill>
              </a:rPr>
              <a:t> Home for </a:t>
            </a:r>
            <a:r>
              <a:rPr lang="pl-PL" dirty="0" err="1">
                <a:solidFill>
                  <a:srgbClr val="001642"/>
                </a:solidFill>
              </a:rPr>
              <a:t>Peculiar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Children</a:t>
            </a:r>
            <a:r>
              <a:rPr lang="pl-PL" dirty="0">
                <a:solidFill>
                  <a:srgbClr val="001642"/>
                </a:solidFill>
              </a:rPr>
              <a:t>”</a:t>
            </a:r>
          </a:p>
        </p:txBody>
      </p:sp>
      <p:pic>
        <p:nvPicPr>
          <p:cNvPr id="2052" name="Picture 4" descr="Ransom Riggs | Wszystkie książki, wywiady, artykuły | Lubimyczytać.pl">
            <a:extLst>
              <a:ext uri="{FF2B5EF4-FFF2-40B4-BE49-F238E27FC236}">
                <a16:creationId xmlns:a16="http://schemas.microsoft.com/office/drawing/2014/main" xmlns="" id="{454F029A-08F8-35AF-9F22-2454CA50F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0556" y="1047750"/>
            <a:ext cx="3352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69146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6AF6778-1140-E328-928B-F35015B0A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3852" y="2564904"/>
            <a:ext cx="4977104" cy="2231256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 err="1">
                <a:solidFill>
                  <a:srgbClr val="001642"/>
                </a:solidFill>
              </a:rPr>
              <a:t>Riggs</a:t>
            </a:r>
            <a:r>
              <a:rPr lang="pl-PL" dirty="0">
                <a:solidFill>
                  <a:srgbClr val="001642"/>
                </a:solidFill>
              </a:rPr>
              <a:t> was </a:t>
            </a:r>
            <a:r>
              <a:rPr lang="pl-PL" dirty="0" err="1">
                <a:solidFill>
                  <a:srgbClr val="001642"/>
                </a:solidFill>
              </a:rPr>
              <a:t>born</a:t>
            </a:r>
            <a:r>
              <a:rPr lang="pl-PL" dirty="0">
                <a:solidFill>
                  <a:srgbClr val="001642"/>
                </a:solidFill>
              </a:rPr>
              <a:t> in Maryland in 1979 and </a:t>
            </a:r>
            <a:r>
              <a:rPr lang="pl-PL" dirty="0" err="1">
                <a:solidFill>
                  <a:srgbClr val="001642"/>
                </a:solidFill>
              </a:rPr>
              <a:t>grew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up</a:t>
            </a:r>
            <a:r>
              <a:rPr lang="pl-PL" dirty="0">
                <a:solidFill>
                  <a:srgbClr val="001642"/>
                </a:solidFill>
              </a:rPr>
              <a:t> in Florida. He </a:t>
            </a:r>
            <a:r>
              <a:rPr lang="pl-PL" dirty="0" err="1">
                <a:solidFill>
                  <a:srgbClr val="001642"/>
                </a:solidFill>
              </a:rPr>
              <a:t>studied</a:t>
            </a:r>
            <a:r>
              <a:rPr lang="pl-PL" dirty="0">
                <a:solidFill>
                  <a:srgbClr val="001642"/>
                </a:solidFill>
              </a:rPr>
              <a:t> English </a:t>
            </a:r>
            <a:r>
              <a:rPr lang="pl-PL" dirty="0" err="1">
                <a:solidFill>
                  <a:srgbClr val="001642"/>
                </a:solidFill>
              </a:rPr>
              <a:t>literature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at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Kenyon</a:t>
            </a:r>
            <a:r>
              <a:rPr lang="pl-PL" dirty="0">
                <a:solidFill>
                  <a:srgbClr val="001642"/>
                </a:solidFill>
              </a:rPr>
              <a:t> Collage and film </a:t>
            </a:r>
            <a:r>
              <a:rPr lang="pl-PL" dirty="0" err="1">
                <a:solidFill>
                  <a:srgbClr val="001642"/>
                </a:solidFill>
              </a:rPr>
              <a:t>studies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at</a:t>
            </a:r>
            <a:r>
              <a:rPr lang="pl-PL" dirty="0">
                <a:solidFill>
                  <a:srgbClr val="001642"/>
                </a:solidFill>
              </a:rPr>
              <a:t> the University of Southern California. </a:t>
            </a:r>
          </a:p>
        </p:txBody>
      </p:sp>
      <p:pic>
        <p:nvPicPr>
          <p:cNvPr id="6" name="Symbol zastępczy zawartości 5" descr="Obraz zawierający zewnętrzne, mężczyzna, drzwi, osoba&#10;&#10;Opis wygenerowany automatycznie">
            <a:extLst>
              <a:ext uri="{FF2B5EF4-FFF2-40B4-BE49-F238E27FC236}">
                <a16:creationId xmlns:a16="http://schemas.microsoft.com/office/drawing/2014/main" xmlns="" id="{9D422EC2-1C04-58F8-7002-7876A83936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6460" y="1445332"/>
            <a:ext cx="4470400" cy="4470400"/>
          </a:xfrm>
        </p:spPr>
      </p:pic>
    </p:spTree>
    <p:extLst>
      <p:ext uri="{BB962C8B-B14F-4D97-AF65-F5344CB8AC3E}">
        <p14:creationId xmlns:p14="http://schemas.microsoft.com/office/powerpoint/2010/main" xmlns="" val="111357686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B7127C8-2844-48BE-C952-A8A85143E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655" y="1556792"/>
            <a:ext cx="4617063" cy="1397000"/>
          </a:xfrm>
        </p:spPr>
        <p:txBody>
          <a:bodyPr/>
          <a:lstStyle/>
          <a:p>
            <a:pPr algn="ctr"/>
            <a:r>
              <a:rPr lang="pl-PL" sz="4500" b="1" i="1" dirty="0">
                <a:solidFill>
                  <a:srgbClr val="FA9D4F"/>
                </a:solidFill>
              </a:rPr>
              <a:t>Personal life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F43728E-60DF-DC51-5786-2F57FDA5E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8632" y="2953792"/>
            <a:ext cx="4977104" cy="1295152"/>
          </a:xfrm>
        </p:spPr>
        <p:txBody>
          <a:bodyPr/>
          <a:lstStyle/>
          <a:p>
            <a:pPr marL="0" indent="0">
              <a:buNone/>
            </a:pPr>
            <a:r>
              <a:rPr lang="pl-PL" dirty="0" err="1">
                <a:solidFill>
                  <a:srgbClr val="001642"/>
                </a:solidFill>
              </a:rPr>
              <a:t>Riggs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married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author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Tahereh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Mafi</a:t>
            </a:r>
            <a:r>
              <a:rPr lang="pl-PL" dirty="0">
                <a:solidFill>
                  <a:srgbClr val="001642"/>
                </a:solidFill>
              </a:rPr>
              <a:t> in 2013 and </a:t>
            </a:r>
            <a:r>
              <a:rPr lang="pl-PL" dirty="0" err="1">
                <a:solidFill>
                  <a:srgbClr val="001642"/>
                </a:solidFill>
              </a:rPr>
              <a:t>they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have</a:t>
            </a:r>
            <a:r>
              <a:rPr lang="pl-PL" dirty="0">
                <a:solidFill>
                  <a:srgbClr val="001642"/>
                </a:solidFill>
              </a:rPr>
              <a:t> a </a:t>
            </a:r>
            <a:r>
              <a:rPr lang="pl-PL" dirty="0" err="1">
                <a:solidFill>
                  <a:srgbClr val="001642"/>
                </a:solidFill>
              </a:rPr>
              <a:t>four-year-old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daughter</a:t>
            </a:r>
            <a:r>
              <a:rPr lang="pl-PL" dirty="0">
                <a:solidFill>
                  <a:srgbClr val="001642"/>
                </a:solidFill>
              </a:rPr>
              <a:t> – </a:t>
            </a:r>
            <a:r>
              <a:rPr lang="pl-PL" dirty="0" err="1">
                <a:solidFill>
                  <a:srgbClr val="001642"/>
                </a:solidFill>
              </a:rPr>
              <a:t>Layla</a:t>
            </a:r>
            <a:r>
              <a:rPr lang="pl-PL" dirty="0">
                <a:solidFill>
                  <a:srgbClr val="001642"/>
                </a:solidFill>
              </a:rPr>
              <a:t>. </a:t>
            </a:r>
          </a:p>
        </p:txBody>
      </p:sp>
      <p:pic>
        <p:nvPicPr>
          <p:cNvPr id="6" name="Symbol zastępczy zawartości 5" descr="Obraz zawierający podłoże, osoba, zewnętrzne, pozujący&#10;&#10;Opis wygenerowany automatycznie">
            <a:extLst>
              <a:ext uri="{FF2B5EF4-FFF2-40B4-BE49-F238E27FC236}">
                <a16:creationId xmlns:a16="http://schemas.microsoft.com/office/drawing/2014/main" xmlns="" id="{1EA6E2C7-D1C1-E91F-7064-A10DC0172C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6460" y="888066"/>
            <a:ext cx="4210784" cy="5263480"/>
          </a:xfrm>
        </p:spPr>
      </p:pic>
    </p:spTree>
    <p:extLst>
      <p:ext uri="{BB962C8B-B14F-4D97-AF65-F5344CB8AC3E}">
        <p14:creationId xmlns:p14="http://schemas.microsoft.com/office/powerpoint/2010/main" xmlns="" val="395559951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1E90925-8277-62E7-9E49-7E5F1793C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373887"/>
            <a:ext cx="10157354" cy="1397000"/>
          </a:xfrm>
        </p:spPr>
        <p:txBody>
          <a:bodyPr/>
          <a:lstStyle/>
          <a:p>
            <a:pPr algn="ctr"/>
            <a:r>
              <a:rPr lang="pl-PL" sz="4500" b="1" i="1" dirty="0">
                <a:solidFill>
                  <a:srgbClr val="FA9D4F"/>
                </a:solidFill>
              </a:rPr>
              <a:t>Miss </a:t>
            </a:r>
            <a:r>
              <a:rPr lang="pl-PL" sz="4500" b="1" i="1" dirty="0" err="1">
                <a:solidFill>
                  <a:srgbClr val="FA9D4F"/>
                </a:solidFill>
              </a:rPr>
              <a:t>Peregrine’s</a:t>
            </a:r>
            <a:r>
              <a:rPr lang="pl-PL" sz="4500" b="1" i="1" dirty="0">
                <a:solidFill>
                  <a:srgbClr val="FA9D4F"/>
                </a:solidFill>
              </a:rPr>
              <a:t> Home for </a:t>
            </a:r>
            <a:r>
              <a:rPr lang="pl-PL" sz="4500" b="1" i="1" dirty="0" err="1">
                <a:solidFill>
                  <a:srgbClr val="FA9D4F"/>
                </a:solidFill>
              </a:rPr>
              <a:t>Peculiar</a:t>
            </a:r>
            <a:r>
              <a:rPr lang="pl-PL" sz="4500" b="1" i="1" dirty="0">
                <a:solidFill>
                  <a:srgbClr val="FA9D4F"/>
                </a:solidFill>
              </a:rPr>
              <a:t> </a:t>
            </a:r>
            <a:r>
              <a:rPr lang="pl-PL" sz="4500" b="1" i="1" dirty="0" err="1">
                <a:solidFill>
                  <a:srgbClr val="FA9D4F"/>
                </a:solidFill>
              </a:rPr>
              <a:t>Children</a:t>
            </a:r>
            <a:endParaRPr lang="pl-PL" sz="4500" b="1" i="1" dirty="0">
              <a:solidFill>
                <a:srgbClr val="FA9D4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520389F-6F4C-C496-E76B-D0A7E5351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0396" y="1988839"/>
            <a:ext cx="4977104" cy="44704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err="1">
                <a:solidFill>
                  <a:srgbClr val="001642"/>
                </a:solidFill>
              </a:rPr>
              <a:t>Ransom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Riggs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also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collected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interesting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photos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that</a:t>
            </a:r>
            <a:r>
              <a:rPr lang="pl-PL" dirty="0">
                <a:solidFill>
                  <a:srgbClr val="001642"/>
                </a:solidFill>
              </a:rPr>
              <a:t> he </a:t>
            </a:r>
            <a:r>
              <a:rPr lang="pl-PL" dirty="0" err="1">
                <a:solidFill>
                  <a:srgbClr val="001642"/>
                </a:solidFill>
              </a:rPr>
              <a:t>wanted</a:t>
            </a:r>
            <a:r>
              <a:rPr lang="pl-PL" dirty="0">
                <a:solidFill>
                  <a:srgbClr val="001642"/>
                </a:solidFill>
              </a:rPr>
              <a:t> to </a:t>
            </a:r>
            <a:r>
              <a:rPr lang="pl-PL" dirty="0" err="1">
                <a:solidFill>
                  <a:srgbClr val="001642"/>
                </a:solidFill>
              </a:rPr>
              <a:t>publish</a:t>
            </a:r>
            <a:r>
              <a:rPr lang="pl-PL" dirty="0">
                <a:solidFill>
                  <a:srgbClr val="001642"/>
                </a:solidFill>
              </a:rPr>
              <a:t> as a </a:t>
            </a:r>
            <a:r>
              <a:rPr lang="pl-PL" dirty="0" err="1">
                <a:solidFill>
                  <a:srgbClr val="001642"/>
                </a:solidFill>
              </a:rPr>
              <a:t>book</a:t>
            </a:r>
            <a:r>
              <a:rPr lang="pl-PL" dirty="0">
                <a:solidFill>
                  <a:srgbClr val="001642"/>
                </a:solidFill>
              </a:rPr>
              <a:t> with </a:t>
            </a:r>
            <a:r>
              <a:rPr lang="pl-PL" dirty="0" err="1">
                <a:solidFill>
                  <a:srgbClr val="001642"/>
                </a:solidFill>
              </a:rPr>
              <a:t>pictures</a:t>
            </a:r>
            <a:r>
              <a:rPr lang="pl-PL" dirty="0">
                <a:solidFill>
                  <a:srgbClr val="001642"/>
                </a:solidFill>
              </a:rPr>
              <a:t>, but on the </a:t>
            </a:r>
            <a:r>
              <a:rPr lang="pl-PL" dirty="0" err="1">
                <a:solidFill>
                  <a:srgbClr val="001642"/>
                </a:solidFill>
              </a:rPr>
              <a:t>advise</a:t>
            </a:r>
            <a:r>
              <a:rPr lang="pl-PL" dirty="0">
                <a:solidFill>
                  <a:srgbClr val="001642"/>
                </a:solidFill>
              </a:rPr>
              <a:t> of </a:t>
            </a:r>
            <a:r>
              <a:rPr lang="pl-PL" dirty="0" err="1">
                <a:solidFill>
                  <a:srgbClr val="001642"/>
                </a:solidFill>
              </a:rPr>
              <a:t>his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editor</a:t>
            </a:r>
            <a:r>
              <a:rPr lang="pl-PL" dirty="0">
                <a:solidFill>
                  <a:srgbClr val="001642"/>
                </a:solidFill>
              </a:rPr>
              <a:t>, he </a:t>
            </a:r>
            <a:r>
              <a:rPr lang="pl-PL" dirty="0" err="1">
                <a:solidFill>
                  <a:srgbClr val="001642"/>
                </a:solidFill>
              </a:rPr>
              <a:t>wrote</a:t>
            </a:r>
            <a:r>
              <a:rPr lang="pl-PL" dirty="0">
                <a:solidFill>
                  <a:srgbClr val="001642"/>
                </a:solidFill>
              </a:rPr>
              <a:t> </a:t>
            </a:r>
            <a:br>
              <a:rPr lang="pl-PL" dirty="0">
                <a:solidFill>
                  <a:srgbClr val="001642"/>
                </a:solidFill>
              </a:rPr>
            </a:br>
            <a:r>
              <a:rPr lang="pl-PL" dirty="0">
                <a:solidFill>
                  <a:srgbClr val="001642"/>
                </a:solidFill>
              </a:rPr>
              <a:t>a </a:t>
            </a:r>
            <a:r>
              <a:rPr lang="pl-PL" dirty="0" err="1">
                <a:solidFill>
                  <a:srgbClr val="001642"/>
                </a:solidFill>
              </a:rPr>
              <a:t>narrative</a:t>
            </a:r>
            <a:r>
              <a:rPr lang="pl-PL" dirty="0">
                <a:solidFill>
                  <a:srgbClr val="001642"/>
                </a:solidFill>
              </a:rPr>
              <a:t> for </a:t>
            </a:r>
            <a:r>
              <a:rPr lang="pl-PL" dirty="0" err="1">
                <a:solidFill>
                  <a:srgbClr val="1F271A"/>
                </a:solidFill>
              </a:rPr>
              <a:t>them</a:t>
            </a:r>
            <a:r>
              <a:rPr lang="pl-PL" dirty="0">
                <a:solidFill>
                  <a:srgbClr val="001642"/>
                </a:solidFill>
              </a:rPr>
              <a:t>. </a:t>
            </a:r>
            <a:r>
              <a:rPr lang="pl-PL" dirty="0" err="1">
                <a:solidFill>
                  <a:srgbClr val="001642"/>
                </a:solidFill>
              </a:rPr>
              <a:t>This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is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how</a:t>
            </a:r>
            <a:r>
              <a:rPr lang="pl-PL" dirty="0">
                <a:solidFill>
                  <a:srgbClr val="001642"/>
                </a:solidFill>
              </a:rPr>
              <a:t> „Miss </a:t>
            </a:r>
            <a:r>
              <a:rPr lang="pl-PL" dirty="0" err="1">
                <a:solidFill>
                  <a:srgbClr val="001642"/>
                </a:solidFill>
              </a:rPr>
              <a:t>Peregrine’s</a:t>
            </a:r>
            <a:r>
              <a:rPr lang="pl-PL" dirty="0">
                <a:solidFill>
                  <a:srgbClr val="001642"/>
                </a:solidFill>
              </a:rPr>
              <a:t> Home for </a:t>
            </a:r>
            <a:r>
              <a:rPr lang="pl-PL" dirty="0" err="1">
                <a:solidFill>
                  <a:srgbClr val="001642"/>
                </a:solidFill>
              </a:rPr>
              <a:t>Peculiar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Children</a:t>
            </a:r>
            <a:r>
              <a:rPr lang="pl-PL" dirty="0">
                <a:solidFill>
                  <a:srgbClr val="001642"/>
                </a:solidFill>
              </a:rPr>
              <a:t>” was </a:t>
            </a:r>
            <a:r>
              <a:rPr lang="pl-PL" dirty="0" err="1">
                <a:solidFill>
                  <a:srgbClr val="001642"/>
                </a:solidFill>
              </a:rPr>
              <a:t>created</a:t>
            </a:r>
            <a:r>
              <a:rPr lang="pl-PL" dirty="0">
                <a:solidFill>
                  <a:srgbClr val="001642"/>
                </a:solidFill>
              </a:rPr>
              <a:t> and </a:t>
            </a:r>
            <a:r>
              <a:rPr lang="pl-PL" dirty="0" err="1">
                <a:solidFill>
                  <a:srgbClr val="001642"/>
                </a:solidFill>
              </a:rPr>
              <a:t>became</a:t>
            </a:r>
            <a:r>
              <a:rPr lang="pl-PL" dirty="0">
                <a:solidFill>
                  <a:srgbClr val="001642"/>
                </a:solidFill>
              </a:rPr>
              <a:t> a New York Times bestseller. In 2016 the </a:t>
            </a:r>
            <a:r>
              <a:rPr lang="pl-PL" dirty="0" err="1">
                <a:solidFill>
                  <a:srgbClr val="001642"/>
                </a:solidFill>
              </a:rPr>
              <a:t>book</a:t>
            </a:r>
            <a:r>
              <a:rPr lang="pl-PL" dirty="0">
                <a:solidFill>
                  <a:srgbClr val="001642"/>
                </a:solidFill>
              </a:rPr>
              <a:t> was </a:t>
            </a:r>
            <a:r>
              <a:rPr lang="pl-PL" dirty="0" err="1">
                <a:solidFill>
                  <a:srgbClr val="001642"/>
                </a:solidFill>
              </a:rPr>
              <a:t>adapted</a:t>
            </a:r>
            <a:r>
              <a:rPr lang="pl-PL" dirty="0">
                <a:solidFill>
                  <a:srgbClr val="001642"/>
                </a:solidFill>
              </a:rPr>
              <a:t> </a:t>
            </a:r>
            <a:r>
              <a:rPr lang="pl-PL" dirty="0" err="1">
                <a:solidFill>
                  <a:srgbClr val="001642"/>
                </a:solidFill>
              </a:rPr>
              <a:t>into</a:t>
            </a:r>
            <a:r>
              <a:rPr lang="pl-PL" dirty="0">
                <a:solidFill>
                  <a:srgbClr val="001642"/>
                </a:solidFill>
              </a:rPr>
              <a:t> a film of the same </a:t>
            </a:r>
            <a:r>
              <a:rPr lang="pl-PL" dirty="0" err="1">
                <a:solidFill>
                  <a:srgbClr val="001642"/>
                </a:solidFill>
              </a:rPr>
              <a:t>name</a:t>
            </a:r>
            <a:r>
              <a:rPr lang="pl-PL" dirty="0">
                <a:solidFill>
                  <a:srgbClr val="001642"/>
                </a:solidFill>
              </a:rPr>
              <a:t>.</a:t>
            </a:r>
          </a:p>
        </p:txBody>
      </p:sp>
      <p:pic>
        <p:nvPicPr>
          <p:cNvPr id="4098" name="Picture 2" descr="Miss Peregrine's Home for Peculiar Children (2016) - IMDb">
            <a:extLst>
              <a:ext uri="{FF2B5EF4-FFF2-40B4-BE49-F238E27FC236}">
                <a16:creationId xmlns:a16="http://schemas.microsoft.com/office/drawing/2014/main" xmlns="" id="{BF6AAE8E-438E-28ED-525E-C122D05FB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9916" y="2084415"/>
            <a:ext cx="3414484" cy="427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863916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Książki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2010_TF02787940_TF02787940.potx" id="{B6E357C4-DB95-40C7-BE9A-37DCB9F0770D}" vid="{E31C73C8-DFA2-4E3C-8BB3-9F62481C1ADB}"/>
    </a:ext>
  </a:extLst>
</a:theme>
</file>

<file path=ppt/theme/theme2.xml><?xml version="1.0" encoding="utf-8"?>
<a:theme xmlns:a="http://schemas.openxmlformats.org/drawingml/2006/main" name="Motyw pakietu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www.w3.org/2000/xmlns/"/>
    <ds:schemaRef ds:uri="4873beb7-5857-4685-be1f-d57550cc96cc"/>
    <ds:schemaRef ds:uri="http://www.w3.org/2001/XMLSchema-instan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873beb7-5857-4685-be1f-d57550cc96c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Niebieska prezentacja Sterta książek (panoramiczna)</Template>
  <TotalTime>107</TotalTime>
  <Words>249</Words>
  <Application>Microsoft Office PowerPoint</Application>
  <PresentationFormat>Niestandardowy</PresentationFormat>
  <Paragraphs>21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Książki 16:9</vt:lpstr>
      <vt:lpstr>My favourite authors</vt:lpstr>
      <vt:lpstr>Kerstin Gier</vt:lpstr>
      <vt:lpstr>Slajd 3</vt:lpstr>
      <vt:lpstr>Kerstin Gier’s books</vt:lpstr>
      <vt:lpstr>Slajd 5</vt:lpstr>
      <vt:lpstr>Ransom Riggs</vt:lpstr>
      <vt:lpstr>Slajd 7</vt:lpstr>
      <vt:lpstr>Personal life</vt:lpstr>
      <vt:lpstr>Miss Peregrine’s Home for Peculiar Children</vt:lpstr>
      <vt:lpstr>Continuation of the book</vt:lpstr>
      <vt:lpstr>Thank you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favourite authors</dc:title>
  <dc:creator>Anna Szczepanik</dc:creator>
  <cp:lastModifiedBy>Pracownia Językowa</cp:lastModifiedBy>
  <cp:revision>5</cp:revision>
  <dcterms:created xsi:type="dcterms:W3CDTF">2022-05-06T12:51:16Z</dcterms:created>
  <dcterms:modified xsi:type="dcterms:W3CDTF">2023-01-05T11:48:31Z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