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12CA55-753E-46D1-B896-DAE2321DF11F}" v="4" dt="2022-05-13T21:01:46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5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zė Remeikytė" userId="5bdeb4295e3f30ae" providerId="LiveId" clId="{AE12CA55-753E-46D1-B896-DAE2321DF11F}"/>
    <pc:docChg chg="undo custSel addSld delSld modSld sldOrd">
      <pc:chgData name="Elzė Remeikytė" userId="5bdeb4295e3f30ae" providerId="LiveId" clId="{AE12CA55-753E-46D1-B896-DAE2321DF11F}" dt="2022-05-13T21:13:33.564" v="67" actId="20577"/>
      <pc:docMkLst>
        <pc:docMk/>
      </pc:docMkLst>
      <pc:sldChg chg="modSp mod">
        <pc:chgData name="Elzė Remeikytė" userId="5bdeb4295e3f30ae" providerId="LiveId" clId="{AE12CA55-753E-46D1-B896-DAE2321DF11F}" dt="2022-05-13T21:13:33.564" v="67" actId="20577"/>
        <pc:sldMkLst>
          <pc:docMk/>
          <pc:sldMk cId="0" sldId="257"/>
        </pc:sldMkLst>
        <pc:spChg chg="mod">
          <ac:chgData name="Elzė Remeikytė" userId="5bdeb4295e3f30ae" providerId="LiveId" clId="{AE12CA55-753E-46D1-B896-DAE2321DF11F}" dt="2022-05-13T21:13:33.564" v="67" actId="20577"/>
          <ac:spMkLst>
            <pc:docMk/>
            <pc:sldMk cId="0" sldId="257"/>
            <ac:spMk id="2" creationId="{5181C21B-6188-4C71-A031-85310C8959B8}"/>
          </ac:spMkLst>
        </pc:spChg>
      </pc:sldChg>
      <pc:sldChg chg="delSp mod">
        <pc:chgData name="Elzė Remeikytė" userId="5bdeb4295e3f30ae" providerId="LiveId" clId="{AE12CA55-753E-46D1-B896-DAE2321DF11F}" dt="2022-05-13T21:07:01.418" v="59" actId="478"/>
        <pc:sldMkLst>
          <pc:docMk/>
          <pc:sldMk cId="0" sldId="261"/>
        </pc:sldMkLst>
        <pc:spChg chg="del">
          <ac:chgData name="Elzė Remeikytė" userId="5bdeb4295e3f30ae" providerId="LiveId" clId="{AE12CA55-753E-46D1-B896-DAE2321DF11F}" dt="2022-05-13T21:07:01.418" v="59" actId="478"/>
          <ac:spMkLst>
            <pc:docMk/>
            <pc:sldMk cId="0" sldId="261"/>
            <ac:spMk id="92" creationId="{00000000-0000-0000-0000-000000000000}"/>
          </ac:spMkLst>
        </pc:spChg>
      </pc:sldChg>
      <pc:sldChg chg="addSp delSp modSp del mod">
        <pc:chgData name="Elzė Remeikytė" userId="5bdeb4295e3f30ae" providerId="LiveId" clId="{AE12CA55-753E-46D1-B896-DAE2321DF11F}" dt="2022-05-13T21:07:09.277" v="61" actId="47"/>
        <pc:sldMkLst>
          <pc:docMk/>
          <pc:sldMk cId="2764947367" sldId="268"/>
        </pc:sldMkLst>
        <pc:spChg chg="mod">
          <ac:chgData name="Elzė Remeikytė" userId="5bdeb4295e3f30ae" providerId="LiveId" clId="{AE12CA55-753E-46D1-B896-DAE2321DF11F}" dt="2022-05-13T20:56:26.418" v="7" actId="1076"/>
          <ac:spMkLst>
            <pc:docMk/>
            <pc:sldMk cId="2764947367" sldId="268"/>
            <ac:spMk id="5" creationId="{23E101DB-3E56-4CC1-B83B-54A83A7C5748}"/>
          </ac:spMkLst>
        </pc:spChg>
        <pc:picChg chg="add del mod">
          <ac:chgData name="Elzė Remeikytė" userId="5bdeb4295e3f30ae" providerId="LiveId" clId="{AE12CA55-753E-46D1-B896-DAE2321DF11F}" dt="2022-05-13T21:00:32.760" v="20" actId="1076"/>
          <ac:picMkLst>
            <pc:docMk/>
            <pc:sldMk cId="2764947367" sldId="268"/>
            <ac:picMk id="4" creationId="{6FC21849-E3C0-48BB-8EC2-D1B479589A1D}"/>
          </ac:picMkLst>
        </pc:picChg>
        <pc:picChg chg="add mod">
          <ac:chgData name="Elzė Remeikytė" userId="5bdeb4295e3f30ae" providerId="LiveId" clId="{AE12CA55-753E-46D1-B896-DAE2321DF11F}" dt="2022-05-13T21:00:36.367" v="21" actId="1076"/>
          <ac:picMkLst>
            <pc:docMk/>
            <pc:sldMk cId="2764947367" sldId="268"/>
            <ac:picMk id="6" creationId="{C947A854-26E2-58D5-4CFA-99AB0FB584F4}"/>
          </ac:picMkLst>
        </pc:picChg>
        <pc:picChg chg="add del">
          <ac:chgData name="Elzė Remeikytė" userId="5bdeb4295e3f30ae" providerId="LiveId" clId="{AE12CA55-753E-46D1-B896-DAE2321DF11F}" dt="2022-05-13T21:07:07.049" v="60" actId="478"/>
          <ac:picMkLst>
            <pc:docMk/>
            <pc:sldMk cId="2764947367" sldId="268"/>
            <ac:picMk id="7" creationId="{9F5B726C-A421-C049-34C7-39012D1A4663}"/>
          </ac:picMkLst>
        </pc:picChg>
      </pc:sldChg>
      <pc:sldChg chg="addSp delSp modSp new mod setBg">
        <pc:chgData name="Elzė Remeikytė" userId="5bdeb4295e3f30ae" providerId="LiveId" clId="{AE12CA55-753E-46D1-B896-DAE2321DF11F}" dt="2022-05-13T21:03:47.957" v="45" actId="732"/>
        <pc:sldMkLst>
          <pc:docMk/>
          <pc:sldMk cId="2090964415" sldId="269"/>
        </pc:sldMkLst>
        <pc:spChg chg="del">
          <ac:chgData name="Elzė Remeikytė" userId="5bdeb4295e3f30ae" providerId="LiveId" clId="{AE12CA55-753E-46D1-B896-DAE2321DF11F}" dt="2022-05-13T20:57:24.753" v="13"/>
          <ac:spMkLst>
            <pc:docMk/>
            <pc:sldMk cId="2090964415" sldId="269"/>
            <ac:spMk id="2" creationId="{A56F0E4D-BCC2-1183-55A1-AE32230F1C14}"/>
          </ac:spMkLst>
        </pc:spChg>
        <pc:spChg chg="add mod">
          <ac:chgData name="Elzė Remeikytė" userId="5bdeb4295e3f30ae" providerId="LiveId" clId="{AE12CA55-753E-46D1-B896-DAE2321DF11F}" dt="2022-05-13T21:03:24.833" v="40" actId="26606"/>
          <ac:spMkLst>
            <pc:docMk/>
            <pc:sldMk cId="2090964415" sldId="269"/>
            <ac:spMk id="3" creationId="{9CC38AF2-6B2A-FF3D-104D-465543C53490}"/>
          </ac:spMkLst>
        </pc:spChg>
        <pc:spChg chg="add mod ord">
          <ac:chgData name="Elzė Remeikytė" userId="5bdeb4295e3f30ae" providerId="LiveId" clId="{AE12CA55-753E-46D1-B896-DAE2321DF11F}" dt="2022-05-13T21:03:24.833" v="40" actId="26606"/>
          <ac:spMkLst>
            <pc:docMk/>
            <pc:sldMk cId="2090964415" sldId="269"/>
            <ac:spMk id="5" creationId="{210F1BFA-4B66-4C57-EF86-C6EF747C946A}"/>
          </ac:spMkLst>
        </pc:spChg>
        <pc:spChg chg="add del">
          <ac:chgData name="Elzė Remeikytė" userId="5bdeb4295e3f30ae" providerId="LiveId" clId="{AE12CA55-753E-46D1-B896-DAE2321DF11F}" dt="2022-05-13T21:03:24.826" v="39" actId="26606"/>
          <ac:spMkLst>
            <pc:docMk/>
            <pc:sldMk cId="2090964415" sldId="269"/>
            <ac:spMk id="16" creationId="{2F0F143B-3981-4FC2-BB15-0C5867633489}"/>
          </ac:spMkLst>
        </pc:spChg>
        <pc:spChg chg="add">
          <ac:chgData name="Elzė Remeikytė" userId="5bdeb4295e3f30ae" providerId="LiveId" clId="{AE12CA55-753E-46D1-B896-DAE2321DF11F}" dt="2022-05-13T21:03:24.833" v="40" actId="26606"/>
          <ac:spMkLst>
            <pc:docMk/>
            <pc:sldMk cId="2090964415" sldId="269"/>
            <ac:spMk id="18" creationId="{D13567AC-EB9A-47A9-B6EC-B5BDB73B113C}"/>
          </ac:spMkLst>
        </pc:spChg>
        <pc:spChg chg="add">
          <ac:chgData name="Elzė Remeikytė" userId="5bdeb4295e3f30ae" providerId="LiveId" clId="{AE12CA55-753E-46D1-B896-DAE2321DF11F}" dt="2022-05-13T21:03:24.833" v="40" actId="26606"/>
          <ac:spMkLst>
            <pc:docMk/>
            <pc:sldMk cId="2090964415" sldId="269"/>
            <ac:spMk id="19" creationId="{3F47E20B-1205-4238-A82B-90EF577F32D8}"/>
          </ac:spMkLst>
        </pc:spChg>
        <pc:picChg chg="add mod ord">
          <ac:chgData name="Elzė Remeikytė" userId="5bdeb4295e3f30ae" providerId="LiveId" clId="{AE12CA55-753E-46D1-B896-DAE2321DF11F}" dt="2022-05-13T21:03:27.706" v="42" actId="27614"/>
          <ac:picMkLst>
            <pc:docMk/>
            <pc:sldMk cId="2090964415" sldId="269"/>
            <ac:picMk id="6" creationId="{DB896C25-DADB-7B54-1FCA-5EDD19BE0A44}"/>
          </ac:picMkLst>
        </pc:picChg>
        <pc:picChg chg="add del mod">
          <ac:chgData name="Elzė Remeikytė" userId="5bdeb4295e3f30ae" providerId="LiveId" clId="{AE12CA55-753E-46D1-B896-DAE2321DF11F}" dt="2022-05-13T21:01:32.204" v="26" actId="478"/>
          <ac:picMkLst>
            <pc:docMk/>
            <pc:sldMk cId="2090964415" sldId="269"/>
            <ac:picMk id="8" creationId="{8646D140-0AC5-017A-9E63-B9E8190F3949}"/>
          </ac:picMkLst>
        </pc:picChg>
        <pc:picChg chg="add del mod">
          <ac:chgData name="Elzė Remeikytė" userId="5bdeb4295e3f30ae" providerId="LiveId" clId="{AE12CA55-753E-46D1-B896-DAE2321DF11F}" dt="2022-05-13T21:03:02.879" v="35" actId="478"/>
          <ac:picMkLst>
            <pc:docMk/>
            <pc:sldMk cId="2090964415" sldId="269"/>
            <ac:picMk id="9" creationId="{B820130A-A3AC-B1E8-89D7-F8DF008694B8}"/>
          </ac:picMkLst>
        </pc:picChg>
        <pc:picChg chg="add del mod modCrop">
          <ac:chgData name="Elzė Remeikytė" userId="5bdeb4295e3f30ae" providerId="LiveId" clId="{AE12CA55-753E-46D1-B896-DAE2321DF11F}" dt="2022-05-13T21:03:47.957" v="45" actId="732"/>
          <ac:picMkLst>
            <pc:docMk/>
            <pc:sldMk cId="2090964415" sldId="269"/>
            <ac:picMk id="11" creationId="{D8EFB4EA-4854-F2E7-C325-9563C0297B7D}"/>
          </ac:picMkLst>
        </pc:picChg>
      </pc:sldChg>
      <pc:sldChg chg="addSp delSp modSp new mod modClrScheme chgLayout">
        <pc:chgData name="Elzė Remeikytė" userId="5bdeb4295e3f30ae" providerId="LiveId" clId="{AE12CA55-753E-46D1-B896-DAE2321DF11F}" dt="2022-05-13T21:06:12.655" v="58" actId="20577"/>
        <pc:sldMkLst>
          <pc:docMk/>
          <pc:sldMk cId="3577768355" sldId="270"/>
        </pc:sldMkLst>
        <pc:spChg chg="del mod ord">
          <ac:chgData name="Elzė Remeikytė" userId="5bdeb4295e3f30ae" providerId="LiveId" clId="{AE12CA55-753E-46D1-B896-DAE2321DF11F}" dt="2022-05-13T21:04:51.050" v="47" actId="700"/>
          <ac:spMkLst>
            <pc:docMk/>
            <pc:sldMk cId="3577768355" sldId="270"/>
            <ac:spMk id="2" creationId="{41D18F54-3BD5-6F7F-3243-BC70310CC939}"/>
          </ac:spMkLst>
        </pc:spChg>
        <pc:spChg chg="del mod ord">
          <ac:chgData name="Elzė Remeikytė" userId="5bdeb4295e3f30ae" providerId="LiveId" clId="{AE12CA55-753E-46D1-B896-DAE2321DF11F}" dt="2022-05-13T21:04:51.050" v="47" actId="700"/>
          <ac:spMkLst>
            <pc:docMk/>
            <pc:sldMk cId="3577768355" sldId="270"/>
            <ac:spMk id="3" creationId="{C9F7227F-2BED-DCC0-F886-2D2FC3601468}"/>
          </ac:spMkLst>
        </pc:spChg>
        <pc:spChg chg="del">
          <ac:chgData name="Elzė Remeikytė" userId="5bdeb4295e3f30ae" providerId="LiveId" clId="{AE12CA55-753E-46D1-B896-DAE2321DF11F}" dt="2022-05-13T21:04:51.050" v="47" actId="700"/>
          <ac:spMkLst>
            <pc:docMk/>
            <pc:sldMk cId="3577768355" sldId="270"/>
            <ac:spMk id="4" creationId="{FB71C27D-3764-317F-7876-15F6E1A39B49}"/>
          </ac:spMkLst>
        </pc:spChg>
        <pc:spChg chg="add del mod ord">
          <ac:chgData name="Elzė Remeikytė" userId="5bdeb4295e3f30ae" providerId="LiveId" clId="{AE12CA55-753E-46D1-B896-DAE2321DF11F}" dt="2022-05-13T21:06:02.097" v="56" actId="478"/>
          <ac:spMkLst>
            <pc:docMk/>
            <pc:sldMk cId="3577768355" sldId="270"/>
            <ac:spMk id="5" creationId="{F72A4FEB-991A-198C-BD10-E1BC41CA081A}"/>
          </ac:spMkLst>
        </pc:spChg>
        <pc:spChg chg="add mod ord">
          <ac:chgData name="Elzė Remeikytė" userId="5bdeb4295e3f30ae" providerId="LiveId" clId="{AE12CA55-753E-46D1-B896-DAE2321DF11F}" dt="2022-05-13T21:06:12.655" v="58" actId="20577"/>
          <ac:spMkLst>
            <pc:docMk/>
            <pc:sldMk cId="3577768355" sldId="270"/>
            <ac:spMk id="6" creationId="{213789C2-96F7-318B-F944-422A94476DFA}"/>
          </ac:spMkLst>
        </pc:spChg>
      </pc:sldChg>
      <pc:sldChg chg="add del ord">
        <pc:chgData name="Elzė Remeikytė" userId="5bdeb4295e3f30ae" providerId="LiveId" clId="{AE12CA55-753E-46D1-B896-DAE2321DF11F}" dt="2022-05-13T21:10:22.462" v="65" actId="47"/>
        <pc:sldMkLst>
          <pc:docMk/>
          <pc:sldMk cId="2734664464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69748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053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1c51223e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1c51223e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143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1c51223e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1c51223e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08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f72a259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f72a259a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64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f70c8bc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f70c8bc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68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f70c8bc8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f70c8bc88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19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f70c8bc8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f70c8bc8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89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f72a259a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f72a259a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18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1c51223e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1c51223e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641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f72a259a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f72a259a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751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1c51223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1c51223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29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mtClean="0"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2033132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mtClean="0"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8207233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mtClean="0"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33931298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875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061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7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mtClean="0"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19776790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mtClean="0"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411296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mtClean="0"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10713617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mtClean="0"/>
              <a:t>‹#›</a:t>
            </a:fld>
            <a:endParaRPr lang="l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615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mtClean="0"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42653086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mtClean="0"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32656299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mtClean="0"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13817469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mtClean="0"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19493312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 smtClean="0"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327397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0986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9CC38AF2-6B2A-FF3D-104D-465543C5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86" y="577158"/>
            <a:ext cx="4464574" cy="2447340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000" b="1" spc="200" dirty="0">
                <a:solidFill>
                  <a:schemeClr val="bg1"/>
                </a:solidFill>
              </a:rPr>
              <a:t>Lithuanian</a:t>
            </a:r>
            <a:br>
              <a:rPr lang="en-US" sz="3000" b="1" spc="200" dirty="0">
                <a:solidFill>
                  <a:schemeClr val="bg1"/>
                </a:solidFill>
              </a:rPr>
            </a:br>
            <a:r>
              <a:rPr lang="en-US" sz="3000" b="1" spc="200" dirty="0">
                <a:solidFill>
                  <a:schemeClr val="bg1"/>
                </a:solidFill>
              </a:rPr>
              <a:t>books</a:t>
            </a:r>
            <a:endParaRPr lang="en-US" sz="3000" spc="200" dirty="0">
              <a:solidFill>
                <a:schemeClr val="bg1"/>
              </a:solidFill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8EFB4EA-4854-F2E7-C325-9563C0297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8"/>
          <a:stretch/>
        </p:blipFill>
        <p:spPr>
          <a:xfrm>
            <a:off x="6096756" y="669851"/>
            <a:ext cx="2564643" cy="1781248"/>
          </a:xfrm>
          <a:prstGeom prst="rect">
            <a:avLst/>
          </a:prstGeom>
        </p:spPr>
      </p:pic>
      <p:pic>
        <p:nvPicPr>
          <p:cNvPr id="6" name="Picture 5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DB896C25-DADB-7B54-1FCA-5EDD19BE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56" y="2692400"/>
            <a:ext cx="2564643" cy="1690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0F1BFA-4B66-4C57-EF86-C6EF747C946A}"/>
              </a:ext>
            </a:extLst>
          </p:cNvPr>
          <p:cNvSpPr txBox="1"/>
          <p:nvPr/>
        </p:nvSpPr>
        <p:spPr>
          <a:xfrm>
            <a:off x="882502" y="327483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lt-LT" dirty="0"/>
              <a:t>Sigutė Amšiejūtė,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lt-LT" dirty="0"/>
              <a:t>Elzė Remeikytė,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lt-LT" dirty="0"/>
              <a:t>Taura Sabaliauskaitė</a:t>
            </a:r>
          </a:p>
        </p:txBody>
      </p:sp>
    </p:spTree>
    <p:extLst>
      <p:ext uri="{BB962C8B-B14F-4D97-AF65-F5344CB8AC3E}">
        <p14:creationId xmlns:p14="http://schemas.microsoft.com/office/powerpoint/2010/main" val="209096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3"/>
          <a:srcRect t="12805" r="3" b="12019"/>
          <a:stretch/>
        </p:blipFill>
        <p:spPr>
          <a:xfrm>
            <a:off x="20" y="-5721"/>
            <a:ext cx="4571979" cy="5149221"/>
          </a:xfrm>
          <a:prstGeom prst="rect">
            <a:avLst/>
          </a:prstGeom>
          <a:noFill/>
        </p:spPr>
      </p:pic>
      <p:pic>
        <p:nvPicPr>
          <p:cNvPr id="122" name="Google Shape;122;p22"/>
          <p:cNvPicPr preferRelativeResize="0"/>
          <p:nvPr/>
        </p:nvPicPr>
        <p:blipFill rotWithShape="1">
          <a:blip r:embed="rId4"/>
          <a:srcRect l="30426" r="22908" b="1"/>
          <a:stretch/>
        </p:blipFill>
        <p:spPr>
          <a:xfrm>
            <a:off x="4571999" y="10"/>
            <a:ext cx="4572001" cy="5143490"/>
          </a:xfrm>
          <a:prstGeom prst="rect">
            <a:avLst/>
          </a:prstGeom>
          <a:noFill/>
        </p:spPr>
      </p:pic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spcFirstLastPara="1" vert="horz" lIns="274320" tIns="182880" rIns="274320" bIns="182880" rtlCol="0" anchor="ctr" anchorCtr="1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4000" spc="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QUOTES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4832400" y="1595814"/>
            <a:ext cx="3999900" cy="20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lt" sz="1800" dirty="0">
                <a:solidFill>
                  <a:srgbClr val="181818"/>
                </a:solidFill>
              </a:rPr>
              <a:t> ,,Juk užsistovėjęs vanduo virsta pelke... Kas nori būti pelke? Tu, tikiu, nenori. Vanduo turi ir paviršių, ir dugną, tačiau visų svarbiausia - kas tarp šių dviejų ribų…”</a:t>
            </a:r>
            <a:endParaRPr sz="1800" dirty="0"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2"/>
          </p:nvPr>
        </p:nvSpPr>
        <p:spPr>
          <a:xfrm>
            <a:off x="311701" y="1409550"/>
            <a:ext cx="3999900" cy="23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lt" sz="1770" dirty="0">
                <a:solidFill>
                  <a:srgbClr val="202124"/>
                </a:solidFill>
              </a:rPr>
              <a:t>“After all, stagnant water turns into a swamp ... Who wants to be a swamp? You</a:t>
            </a:r>
            <a:r>
              <a:rPr lang="en-GB" sz="1770" dirty="0">
                <a:solidFill>
                  <a:srgbClr val="202124"/>
                </a:solidFill>
              </a:rPr>
              <a:t>,</a:t>
            </a:r>
            <a:r>
              <a:rPr lang="lt" sz="1770" dirty="0">
                <a:solidFill>
                  <a:srgbClr val="202124"/>
                </a:solidFill>
              </a:rPr>
              <a:t> probably</a:t>
            </a:r>
            <a:r>
              <a:rPr lang="en-GB" sz="1770" dirty="0">
                <a:solidFill>
                  <a:srgbClr val="202124"/>
                </a:solidFill>
              </a:rPr>
              <a:t>,</a:t>
            </a:r>
            <a:r>
              <a:rPr lang="lt" sz="1770" dirty="0">
                <a:solidFill>
                  <a:srgbClr val="202124"/>
                </a:solidFill>
              </a:rPr>
              <a:t> don‘</a:t>
            </a:r>
            <a:r>
              <a:rPr lang="en-GB" sz="1770" dirty="0">
                <a:solidFill>
                  <a:srgbClr val="202124"/>
                </a:solidFill>
              </a:rPr>
              <a:t>t</a:t>
            </a:r>
            <a:r>
              <a:rPr lang="lt" sz="1770" dirty="0">
                <a:solidFill>
                  <a:srgbClr val="202124"/>
                </a:solidFill>
              </a:rPr>
              <a:t>. Water has both a surface and a bottom</a:t>
            </a:r>
            <a:r>
              <a:rPr lang="en-GB" sz="1770" dirty="0">
                <a:solidFill>
                  <a:srgbClr val="202124"/>
                </a:solidFill>
              </a:rPr>
              <a:t>;</a:t>
            </a:r>
            <a:r>
              <a:rPr lang="lt" sz="1770" dirty="0">
                <a:solidFill>
                  <a:srgbClr val="202124"/>
                </a:solidFill>
              </a:rPr>
              <a:t> but </a:t>
            </a:r>
            <a:r>
              <a:rPr lang="en-GB" sz="1770" dirty="0">
                <a:solidFill>
                  <a:srgbClr val="202124"/>
                </a:solidFill>
              </a:rPr>
              <a:t>it is the most important </a:t>
            </a:r>
            <a:r>
              <a:rPr lang="lt" sz="1770" dirty="0">
                <a:solidFill>
                  <a:srgbClr val="202124"/>
                </a:solidFill>
              </a:rPr>
              <a:t>what is between these two borders…”</a:t>
            </a:r>
            <a:endParaRPr sz="177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770"/>
              <a:buNone/>
            </a:pPr>
            <a:endParaRPr sz="9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311400"/>
            <a:ext cx="4520700" cy="4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16D402-50C3-42B4-B443-A7A139BAB89A}"/>
              </a:ext>
            </a:extLst>
          </p:cNvPr>
          <p:cNvSpPr txBox="1"/>
          <p:nvPr/>
        </p:nvSpPr>
        <p:spPr>
          <a:xfrm>
            <a:off x="677697" y="1207476"/>
            <a:ext cx="3153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3789C2-96F7-318B-F944-422A94476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lt-LT" sz="17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project has been funded with support from the European Commission under the Erasmus+ Programme. This publication reflects the views only of the author, and the Commission cannot be held responsible for any use which may be made of the information contained therein.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776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154668" y="74250"/>
            <a:ext cx="6163800" cy="14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b="1"/>
              <a:t>BALTARAGIO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b="1"/>
              <a:t>MALŪNAS</a:t>
            </a:r>
            <a:endParaRPr b="1"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9298" y="0"/>
            <a:ext cx="339470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2875" y="0"/>
            <a:ext cx="332536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098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81C21B-6188-4C71-A031-85310C8959B8}"/>
              </a:ext>
            </a:extLst>
          </p:cNvPr>
          <p:cNvSpPr txBox="1"/>
          <p:nvPr/>
        </p:nvSpPr>
        <p:spPr>
          <a:xfrm>
            <a:off x="153711" y="485962"/>
            <a:ext cx="2647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“</a:t>
            </a:r>
            <a:r>
              <a:rPr lang="lt-LT" sz="3200" b="1" dirty="0">
                <a:solidFill>
                  <a:schemeClr val="bg1"/>
                </a:solidFill>
              </a:rPr>
              <a:t>Baltaragi</a:t>
            </a:r>
            <a:r>
              <a:rPr lang="en-US" sz="3200" b="1" dirty="0">
                <a:solidFill>
                  <a:schemeClr val="bg1"/>
                </a:solidFill>
              </a:rPr>
              <a:t>s</a:t>
            </a:r>
            <a:r>
              <a:rPr lang="lt-LT" sz="3200" b="1" dirty="0">
                <a:solidFill>
                  <a:schemeClr val="bg1"/>
                </a:solidFill>
              </a:rPr>
              <a:t> mill</a:t>
            </a:r>
            <a:r>
              <a:rPr lang="en-GB" sz="3200" b="1" dirty="0">
                <a:solidFill>
                  <a:schemeClr val="bg1"/>
                </a:solidFill>
              </a:rPr>
              <a:t>’’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82599" y="482600"/>
            <a:ext cx="4682039" cy="12960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vert="horz" wrap="square" lIns="182880" tIns="182880" rIns="182880" bIns="18288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 spc="200" dirty="0" err="1">
                <a:solidFill>
                  <a:schemeClr val="bg1"/>
                </a:solidFill>
              </a:rPr>
              <a:t>Kazys</a:t>
            </a:r>
            <a:r>
              <a:rPr lang="en-US" sz="3600" spc="200" dirty="0">
                <a:solidFill>
                  <a:schemeClr val="bg1"/>
                </a:solidFill>
              </a:rPr>
              <a:t> Boruta</a:t>
            </a: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482600" y="1978533"/>
            <a:ext cx="4682036" cy="256171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1800" dirty="0" err="1">
                <a:solidFill>
                  <a:schemeClr val="bg1"/>
                </a:solidFill>
              </a:rPr>
              <a:t>Kazys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Boruta</a:t>
            </a:r>
            <a:r>
              <a:rPr lang="en-US" sz="1800" dirty="0">
                <a:solidFill>
                  <a:schemeClr val="bg1"/>
                </a:solidFill>
              </a:rPr>
              <a:t> wrote a novel </a:t>
            </a:r>
            <a:r>
              <a:rPr lang="lt" sz="1800" dirty="0">
                <a:solidFill>
                  <a:schemeClr val="bg1"/>
                </a:solidFill>
              </a:rPr>
              <a:t>“</a:t>
            </a:r>
            <a:r>
              <a:rPr lang="en-GB" sz="1800" dirty="0" err="1">
                <a:solidFill>
                  <a:schemeClr val="bg1"/>
                </a:solidFill>
              </a:rPr>
              <a:t>Baltaragio</a:t>
            </a:r>
            <a:r>
              <a:rPr lang="en-GB" sz="1800" dirty="0">
                <a:solidFill>
                  <a:schemeClr val="bg1"/>
                </a:solidFill>
              </a:rPr>
              <a:t> mal</a:t>
            </a:r>
            <a:r>
              <a:rPr lang="lt-LT" sz="1800" dirty="0" err="1">
                <a:solidFill>
                  <a:schemeClr val="bg1"/>
                </a:solidFill>
              </a:rPr>
              <a:t>ūnas</a:t>
            </a:r>
            <a:r>
              <a:rPr lang="lt-LT" sz="1800" dirty="0">
                <a:solidFill>
                  <a:schemeClr val="bg1"/>
                </a:solidFill>
              </a:rPr>
              <a:t>‘‘. </a:t>
            </a:r>
            <a:r>
              <a:rPr lang="lt-LT" sz="1800" dirty="0" err="1">
                <a:solidFill>
                  <a:schemeClr val="bg1"/>
                </a:solidFill>
              </a:rPr>
              <a:t>He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lt-LT" sz="1800" dirty="0" err="1">
                <a:solidFill>
                  <a:schemeClr val="bg1"/>
                </a:solidFill>
              </a:rPr>
              <a:t>lived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lt-LT" sz="1800" dirty="0" err="1">
                <a:solidFill>
                  <a:schemeClr val="bg1"/>
                </a:solidFill>
              </a:rPr>
              <a:t>around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lt-LT" sz="1800" dirty="0" err="1">
                <a:solidFill>
                  <a:schemeClr val="bg1"/>
                </a:solidFill>
              </a:rPr>
              <a:t>the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lt-LT" sz="1800" dirty="0" err="1">
                <a:solidFill>
                  <a:schemeClr val="bg1"/>
                </a:solidFill>
              </a:rPr>
              <a:t>time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lt-LT" sz="1800" dirty="0" err="1">
                <a:solidFill>
                  <a:schemeClr val="bg1"/>
                </a:solidFill>
              </a:rPr>
              <a:t>that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lt-LT" sz="1800" dirty="0" err="1">
                <a:solidFill>
                  <a:schemeClr val="bg1"/>
                </a:solidFill>
              </a:rPr>
              <a:t>world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lt-LT" sz="1800" dirty="0" err="1">
                <a:solidFill>
                  <a:schemeClr val="bg1"/>
                </a:solidFill>
              </a:rPr>
              <a:t>war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en-GB" sz="1800" dirty="0">
                <a:solidFill>
                  <a:schemeClr val="bg1"/>
                </a:solidFill>
              </a:rPr>
              <a:t>I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lt-LT" sz="1800" dirty="0" err="1">
                <a:solidFill>
                  <a:schemeClr val="bg1"/>
                </a:solidFill>
              </a:rPr>
              <a:t>started</a:t>
            </a:r>
            <a:r>
              <a:rPr lang="lt-LT" sz="1800" dirty="0">
                <a:solidFill>
                  <a:schemeClr val="bg1"/>
                </a:solidFill>
              </a:rPr>
              <a:t>. </a:t>
            </a:r>
          </a:p>
          <a:p>
            <a:pPr marL="0" lvl="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Many times, h</a:t>
            </a:r>
            <a:r>
              <a:rPr lang="lt-LT" sz="1800" dirty="0">
                <a:solidFill>
                  <a:schemeClr val="bg1"/>
                </a:solidFill>
              </a:rPr>
              <a:t>e </a:t>
            </a:r>
            <a:r>
              <a:rPr lang="lt-LT" sz="1800" dirty="0" err="1">
                <a:solidFill>
                  <a:schemeClr val="bg1"/>
                </a:solidFill>
              </a:rPr>
              <a:t>was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lt-LT" sz="1800" dirty="0" err="1">
                <a:solidFill>
                  <a:schemeClr val="bg1"/>
                </a:solidFill>
              </a:rPr>
              <a:t>punished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lt-LT" sz="1800" dirty="0" err="1">
                <a:solidFill>
                  <a:schemeClr val="bg1"/>
                </a:solidFill>
              </a:rPr>
              <a:t>for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lt-LT" sz="1800" dirty="0" err="1">
                <a:solidFill>
                  <a:schemeClr val="bg1"/>
                </a:solidFill>
              </a:rPr>
              <a:t>illegal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lt-LT" sz="1800" dirty="0" err="1">
                <a:solidFill>
                  <a:schemeClr val="bg1"/>
                </a:solidFill>
              </a:rPr>
              <a:t>political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lt-LT" sz="1800" dirty="0" err="1">
                <a:solidFill>
                  <a:schemeClr val="bg1"/>
                </a:solidFill>
              </a:rPr>
              <a:t>work</a:t>
            </a:r>
            <a:r>
              <a:rPr lang="lt-LT" sz="1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1" name="Google Shape;71;p15" descr="Paveikslėlis, kuriame yra asmuo, vyras, akiniai, vidinis&#10;&#10;Automatiškai sugeneruotas aprašymas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92419" y="467613"/>
            <a:ext cx="2566463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71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A85AA-5E45-48E3-90B6-6113F8B73084}"/>
              </a:ext>
            </a:extLst>
          </p:cNvPr>
          <p:cNvSpPr txBox="1"/>
          <p:nvPr/>
        </p:nvSpPr>
        <p:spPr>
          <a:xfrm>
            <a:off x="908180" y="678024"/>
            <a:ext cx="309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55526" y="907837"/>
            <a:ext cx="47128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quotes</a:t>
            </a:r>
            <a:endParaRPr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696500" y="2307475"/>
            <a:ext cx="4447500" cy="28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lt" sz="1800" dirty="0">
                <a:solidFill>
                  <a:schemeClr val="dk1"/>
                </a:solidFill>
              </a:rPr>
              <a:t>,,Pinčukas buvo toks netikęs velnias ir toks tinginys, kad niekam nepadarydavo nei blogo, nei gero. Toks iš jo buvo nevykėlis, kad jis nieku, net pačiu savimi nesidomėjo.”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lt" sz="1800" dirty="0">
                <a:solidFill>
                  <a:schemeClr val="dk1"/>
                </a:solidFill>
              </a:rPr>
              <a:t>,,Bet ko norėti iš velnio, jeigu ir žmonės to gero apsčiai turi, o juk velnias, kaip sako, visų blogybių įkūnijimas.”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2"/>
          </p:nvPr>
        </p:nvSpPr>
        <p:spPr>
          <a:xfrm>
            <a:off x="50850" y="2307475"/>
            <a:ext cx="4521150" cy="2751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 sz="1800" dirty="0">
                <a:solidFill>
                  <a:schemeClr val="dk1"/>
                </a:solidFill>
              </a:rPr>
              <a:t>“Pinčukas was such a</a:t>
            </a:r>
            <a:r>
              <a:rPr lang="en-GB" sz="1800" dirty="0">
                <a:solidFill>
                  <a:schemeClr val="dk1"/>
                </a:solidFill>
              </a:rPr>
              <a:t> lazy,</a:t>
            </a:r>
            <a:r>
              <a:rPr lang="lt" sz="1800" dirty="0">
                <a:solidFill>
                  <a:schemeClr val="dk1"/>
                </a:solidFill>
              </a:rPr>
              <a:t> naughty devil that he never did anything good or bad to anyone. He was such a loser that he was not interested in anything, not even himself.”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 sz="1800" dirty="0">
                <a:solidFill>
                  <a:schemeClr val="dk1"/>
                </a:solidFill>
              </a:rPr>
              <a:t>“But what is there to want from the devil, when people also have plenty of </a:t>
            </a:r>
            <a:r>
              <a:rPr lang="en-GB" sz="1800" dirty="0">
                <a:solidFill>
                  <a:schemeClr val="dk1"/>
                </a:solidFill>
              </a:rPr>
              <a:t>everything</a:t>
            </a:r>
            <a:r>
              <a:rPr lang="lt" sz="1800" dirty="0">
                <a:solidFill>
                  <a:schemeClr val="dk1"/>
                </a:solidFill>
              </a:rPr>
              <a:t>, and the devil, as they say, is the embodiment of all evils.”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7638" y="158400"/>
            <a:ext cx="3225225" cy="20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247399" y="272400"/>
            <a:ext cx="4587000" cy="1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lt" dirty="0"/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lt" sz="2400" dirty="0">
                <a:latin typeface="Arial" panose="020B0604020202020204" pitchFamily="34" charset="0"/>
                <a:cs typeface="Arial" panose="020B0604020202020204" pitchFamily="34" charset="0"/>
              </a:rPr>
              <a:t>Baltaragi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lt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folklore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925" y="90250"/>
            <a:ext cx="4077850" cy="40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00" y="1766225"/>
            <a:ext cx="4715599" cy="31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5452875" y="4279800"/>
            <a:ext cx="30036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Devil</a:t>
            </a:r>
            <a:r>
              <a:rPr lang="lt-LT" sz="2000" dirty="0"/>
              <a:t>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lt-LT" sz="2000" dirty="0" err="1"/>
              <a:t>Thunder</a:t>
            </a: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228038" y="209800"/>
            <a:ext cx="4275300" cy="3344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dk1"/>
                </a:solidFill>
              </a:rPr>
              <a:t>“</a:t>
            </a:r>
            <a:r>
              <a:rPr lang="en-GB" sz="2000" dirty="0" err="1">
                <a:solidFill>
                  <a:schemeClr val="dk1"/>
                </a:solidFill>
              </a:rPr>
              <a:t>Velnio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nuotaka</a:t>
            </a:r>
            <a:r>
              <a:rPr lang="en-GB" sz="2000" dirty="0">
                <a:solidFill>
                  <a:schemeClr val="dk1"/>
                </a:solidFill>
              </a:rPr>
              <a:t>” </a:t>
            </a:r>
            <a:r>
              <a:rPr lang="en-GB" sz="2000" i="1" dirty="0">
                <a:solidFill>
                  <a:schemeClr val="dk1"/>
                </a:solidFill>
              </a:rPr>
              <a:t>(</a:t>
            </a:r>
            <a:r>
              <a:rPr lang="en-GB" sz="2000" i="1" dirty="0" err="1">
                <a:solidFill>
                  <a:schemeClr val="dk1"/>
                </a:solidFill>
              </a:rPr>
              <a:t>eng.</a:t>
            </a:r>
            <a:r>
              <a:rPr lang="en-GB" sz="2000" i="1" dirty="0">
                <a:solidFill>
                  <a:schemeClr val="dk1"/>
                </a:solidFill>
              </a:rPr>
              <a:t> “Devil’s Bride”) </a:t>
            </a:r>
            <a:r>
              <a:rPr lang="en-GB" sz="2000" dirty="0">
                <a:solidFill>
                  <a:schemeClr val="dk1"/>
                </a:solidFill>
              </a:rPr>
              <a:t>was made into a musical in 1973.Also, there were many theatre </a:t>
            </a:r>
            <a:r>
              <a:rPr lang="en-GB" sz="2000" dirty="0" err="1">
                <a:solidFill>
                  <a:schemeClr val="dk1"/>
                </a:solidFill>
              </a:rPr>
              <a:t>perforamances</a:t>
            </a:r>
            <a:r>
              <a:rPr lang="en-GB" sz="2000" dirty="0">
                <a:solidFill>
                  <a:schemeClr val="dk1"/>
                </a:solidFill>
              </a:rPr>
              <a:t> created.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663" y="137850"/>
            <a:ext cx="4275301" cy="33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14" y="1540042"/>
            <a:ext cx="4130652" cy="3529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 rotWithShape="1">
          <a:blip r:embed="rId3"/>
          <a:srcRect l="12913" r="19165" b="3"/>
          <a:stretch/>
        </p:blipFill>
        <p:spPr>
          <a:xfrm>
            <a:off x="20" y="-5721"/>
            <a:ext cx="4571979" cy="5149221"/>
          </a:xfrm>
          <a:prstGeom prst="rect">
            <a:avLst/>
          </a:prstGeom>
          <a:noFill/>
        </p:spPr>
      </p:pic>
      <p:pic>
        <p:nvPicPr>
          <p:cNvPr id="108" name="Google Shape;108;p20"/>
          <p:cNvPicPr preferRelativeResize="0"/>
          <p:nvPr/>
        </p:nvPicPr>
        <p:blipFill rotWithShape="1">
          <a:blip r:embed="rId4"/>
          <a:srcRect r="1" b="25470"/>
          <a:stretch/>
        </p:blipFill>
        <p:spPr>
          <a:xfrm>
            <a:off x="4571999" y="10"/>
            <a:ext cx="4572001" cy="5143490"/>
          </a:xfrm>
          <a:prstGeom prst="rect">
            <a:avLst/>
          </a:prstGeom>
          <a:noFill/>
        </p:spPr>
      </p:pic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1285875" y="2568889"/>
            <a:ext cx="6743700" cy="1234440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spcFirstLastPara="1" vert="horz" lIns="274320" tIns="182880" rIns="274320" bIns="182880" rtlCol="0" anchor="ctr" anchorCtr="1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3800" spc="200">
                <a:solidFill>
                  <a:schemeClr val="tx1"/>
                </a:solidFill>
              </a:rPr>
              <a:t>Juodavandeniai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/>
          <a:srcRect l="2767" r="1019" b="2"/>
          <a:stretch/>
        </p:blipFill>
        <p:spPr>
          <a:xfrm>
            <a:off x="3488181" y="10"/>
            <a:ext cx="5655818" cy="5143489"/>
          </a:xfrm>
          <a:prstGeom prst="rect">
            <a:avLst/>
          </a:prstGeom>
          <a:noFill/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482600" y="482600"/>
            <a:ext cx="2522980" cy="12960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vert="horz" wrap="square" lIns="182880" tIns="182880" rIns="182880" bIns="18288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400" spc="200">
                <a:solidFill>
                  <a:schemeClr val="bg1"/>
                </a:solidFill>
              </a:rPr>
              <a:t>Ignė Zarambaitė</a:t>
            </a: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164306" y="1978532"/>
            <a:ext cx="3136107" cy="287207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Ignė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Zarambaitė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‘‘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Juodavandeniai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-228600" defTabSz="9144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writes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teens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untinys">
  <a:themeElements>
    <a:clrScheme name="Siuntiny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Siuntiny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iuntiny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Siuntinys</Template>
  <TotalTime>267</TotalTime>
  <Words>385</Words>
  <Application>Microsoft Office PowerPoint</Application>
  <PresentationFormat>On-screen Show (16:9)</PresentationFormat>
  <Paragraphs>29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Siuntinys</vt:lpstr>
      <vt:lpstr>Lithuanian books</vt:lpstr>
      <vt:lpstr>BALTARAGIO MALŪNAS</vt:lpstr>
      <vt:lpstr>Kazys Boruta</vt:lpstr>
      <vt:lpstr>PowerPoint Presentation</vt:lpstr>
      <vt:lpstr>quotes</vt:lpstr>
      <vt:lpstr> “Baltaragis mill” and folklore</vt:lpstr>
      <vt:lpstr>PowerPoint Presentation</vt:lpstr>
      <vt:lpstr>Juodavandeniai</vt:lpstr>
      <vt:lpstr>Ignė Zarambaitė</vt:lpstr>
      <vt:lpstr>PLOT</vt:lpstr>
      <vt:lpstr>QUOTES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LIETUVIŠKOS KNYGOS</dc:title>
  <dc:creator>Rima</dc:creator>
  <cp:lastModifiedBy>Elzė Remeikytė</cp:lastModifiedBy>
  <cp:revision>9</cp:revision>
  <dcterms:modified xsi:type="dcterms:W3CDTF">2022-05-13T21:13:41Z</dcterms:modified>
</cp:coreProperties>
</file>