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1"/>
  </p:notesMasterIdLst>
  <p:sldIdLst>
    <p:sldId id="256" r:id="rId2"/>
    <p:sldId id="279" r:id="rId3"/>
    <p:sldId id="257" r:id="rId4"/>
    <p:sldId id="258" r:id="rId5"/>
    <p:sldId id="259" r:id="rId6"/>
    <p:sldId id="260" r:id="rId7"/>
    <p:sldId id="261" r:id="rId8"/>
    <p:sldId id="280" r:id="rId9"/>
    <p:sldId id="278"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Oswald" pitchFamily="2" charset="0"/>
      <p:regular r:id="rId16"/>
      <p:bold r:id="rId17"/>
    </p:embeddedFont>
    <p:embeddedFont>
      <p:font typeface="Tinos"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404371-1F17-9CF7-94B7-0C9AACB0D260}" v="91" dt="2022-10-27T15:06:23.784"/>
  </p1510:revLst>
</p1510:revInfo>
</file>

<file path=ppt/tableStyles.xml><?xml version="1.0" encoding="utf-8"?>
<a:tblStyleLst xmlns:a="http://schemas.openxmlformats.org/drawingml/2006/main" def="{DB7D5CAF-C5C0-430F-A390-3F806F24974C}">
  <a:tblStyle styleId="{DB7D5CAF-C5C0-430F-A390-3F806F24974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84"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302927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48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1409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0612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3557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7444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4002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5811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72713" y="333900"/>
            <a:ext cx="7798575" cy="4809601"/>
          </a:xfrm>
          <a:prstGeom prst="rect">
            <a:avLst/>
          </a:prstGeom>
          <a:noFill/>
          <a:ln>
            <a:noFill/>
          </a:ln>
        </p:spPr>
      </p:pic>
      <p:sp>
        <p:nvSpPr>
          <p:cNvPr id="11" name="Google Shape;11;p2"/>
          <p:cNvSpPr txBox="1">
            <a:spLocks noGrp="1"/>
          </p:cNvSpPr>
          <p:nvPr>
            <p:ph type="ctrTitle"/>
          </p:nvPr>
        </p:nvSpPr>
        <p:spPr>
          <a:xfrm>
            <a:off x="1912650" y="1915625"/>
            <a:ext cx="5469600" cy="1159800"/>
          </a:xfrm>
          <a:prstGeom prst="rect">
            <a:avLst/>
          </a:prstGeom>
          <a:effectLst>
            <a:outerShdw blurRad="14288" dist="9525" dir="16200000" algn="bl" rotWithShape="0">
              <a:schemeClr val="dk1">
                <a:alpha val="50000"/>
              </a:schemeClr>
            </a:outerShdw>
          </a:effectLst>
        </p:spPr>
        <p:txBody>
          <a:bodyPr spcFirstLastPara="1" wrap="square" lIns="91425" tIns="91425" rIns="91425" bIns="91425" anchor="ctr" anchorCtr="0">
            <a:noAutofit/>
          </a:bodyPr>
          <a:lstStyle>
            <a:lvl1pPr lvl="0">
              <a:spcBef>
                <a:spcPts val="0"/>
              </a:spcBef>
              <a:spcAft>
                <a:spcPts val="0"/>
              </a:spcAft>
              <a:buClr>
                <a:schemeClr val="accent6"/>
              </a:buClr>
              <a:buSzPts val="4800"/>
              <a:buNone/>
              <a:defRPr sz="4800">
                <a:solidFill>
                  <a:schemeClr val="accent6"/>
                </a:solidFill>
              </a:defRPr>
            </a:lvl1pPr>
            <a:lvl2pPr lvl="1">
              <a:spcBef>
                <a:spcPts val="0"/>
              </a:spcBef>
              <a:spcAft>
                <a:spcPts val="0"/>
              </a:spcAft>
              <a:buClr>
                <a:schemeClr val="accent6"/>
              </a:buClr>
              <a:buSzPts val="4800"/>
              <a:buNone/>
              <a:defRPr sz="4800">
                <a:solidFill>
                  <a:schemeClr val="accent6"/>
                </a:solidFill>
              </a:defRPr>
            </a:lvl2pPr>
            <a:lvl3pPr lvl="2">
              <a:spcBef>
                <a:spcPts val="0"/>
              </a:spcBef>
              <a:spcAft>
                <a:spcPts val="0"/>
              </a:spcAft>
              <a:buClr>
                <a:schemeClr val="accent6"/>
              </a:buClr>
              <a:buSzPts val="4800"/>
              <a:buNone/>
              <a:defRPr sz="4800">
                <a:solidFill>
                  <a:schemeClr val="accent6"/>
                </a:solidFill>
              </a:defRPr>
            </a:lvl3pPr>
            <a:lvl4pPr lvl="3">
              <a:spcBef>
                <a:spcPts val="0"/>
              </a:spcBef>
              <a:spcAft>
                <a:spcPts val="0"/>
              </a:spcAft>
              <a:buClr>
                <a:schemeClr val="accent6"/>
              </a:buClr>
              <a:buSzPts val="4800"/>
              <a:buNone/>
              <a:defRPr sz="4800">
                <a:solidFill>
                  <a:schemeClr val="accent6"/>
                </a:solidFill>
              </a:defRPr>
            </a:lvl4pPr>
            <a:lvl5pPr lvl="4">
              <a:spcBef>
                <a:spcPts val="0"/>
              </a:spcBef>
              <a:spcAft>
                <a:spcPts val="0"/>
              </a:spcAft>
              <a:buClr>
                <a:schemeClr val="accent6"/>
              </a:buClr>
              <a:buSzPts val="4800"/>
              <a:buNone/>
              <a:defRPr sz="4800">
                <a:solidFill>
                  <a:schemeClr val="accent6"/>
                </a:solidFill>
              </a:defRPr>
            </a:lvl5pPr>
            <a:lvl6pPr lvl="5">
              <a:spcBef>
                <a:spcPts val="0"/>
              </a:spcBef>
              <a:spcAft>
                <a:spcPts val="0"/>
              </a:spcAft>
              <a:buClr>
                <a:schemeClr val="accent6"/>
              </a:buClr>
              <a:buSzPts val="4800"/>
              <a:buNone/>
              <a:defRPr sz="4800">
                <a:solidFill>
                  <a:schemeClr val="accent6"/>
                </a:solidFill>
              </a:defRPr>
            </a:lvl6pPr>
            <a:lvl7pPr lvl="6">
              <a:spcBef>
                <a:spcPts val="0"/>
              </a:spcBef>
              <a:spcAft>
                <a:spcPts val="0"/>
              </a:spcAft>
              <a:buClr>
                <a:schemeClr val="accent6"/>
              </a:buClr>
              <a:buSzPts val="4800"/>
              <a:buNone/>
              <a:defRPr sz="4800">
                <a:solidFill>
                  <a:schemeClr val="accent6"/>
                </a:solidFill>
              </a:defRPr>
            </a:lvl7pPr>
            <a:lvl8pPr lvl="7">
              <a:spcBef>
                <a:spcPts val="0"/>
              </a:spcBef>
              <a:spcAft>
                <a:spcPts val="0"/>
              </a:spcAft>
              <a:buClr>
                <a:schemeClr val="accent6"/>
              </a:buClr>
              <a:buSzPts val="4800"/>
              <a:buNone/>
              <a:defRPr sz="4800">
                <a:solidFill>
                  <a:schemeClr val="accent6"/>
                </a:solidFill>
              </a:defRPr>
            </a:lvl8pPr>
            <a:lvl9pPr lvl="8">
              <a:spcBef>
                <a:spcPts val="0"/>
              </a:spcBef>
              <a:spcAft>
                <a:spcPts val="0"/>
              </a:spcAft>
              <a:buClr>
                <a:schemeClr val="accent6"/>
              </a:buClr>
              <a:buSzPts val="4800"/>
              <a:buNone/>
              <a:defRPr sz="4800">
                <a:solidFill>
                  <a:schemeClr val="accent6"/>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pic>
        <p:nvPicPr>
          <p:cNvPr id="13" name="Google Shape;13;p3"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1912025" y="2116750"/>
            <a:ext cx="58026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1912025" y="3144851"/>
            <a:ext cx="58026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800"/>
              <a:buNone/>
              <a:defRPr sz="1800" i="1">
                <a:solidFill>
                  <a:srgbClr val="666666"/>
                </a:solidFill>
              </a:defRPr>
            </a:lvl1pPr>
            <a:lvl2pPr lvl="1" rtl="0">
              <a:spcBef>
                <a:spcPts val="0"/>
              </a:spcBef>
              <a:spcAft>
                <a:spcPts val="0"/>
              </a:spcAft>
              <a:buClr>
                <a:srgbClr val="666666"/>
              </a:buClr>
              <a:buSzPts val="1800"/>
              <a:buNone/>
              <a:defRPr sz="1800" i="1">
                <a:solidFill>
                  <a:srgbClr val="666666"/>
                </a:solidFill>
              </a:defRPr>
            </a:lvl2pPr>
            <a:lvl3pPr lvl="2" rtl="0">
              <a:spcBef>
                <a:spcPts val="0"/>
              </a:spcBef>
              <a:spcAft>
                <a:spcPts val="0"/>
              </a:spcAft>
              <a:buClr>
                <a:srgbClr val="666666"/>
              </a:buClr>
              <a:buSzPts val="1800"/>
              <a:buNone/>
              <a:defRPr sz="1800" i="1">
                <a:solidFill>
                  <a:srgbClr val="666666"/>
                </a:solidFill>
              </a:defRPr>
            </a:lvl3pPr>
            <a:lvl4pPr lvl="3" rtl="0">
              <a:spcBef>
                <a:spcPts val="0"/>
              </a:spcBef>
              <a:spcAft>
                <a:spcPts val="0"/>
              </a:spcAft>
              <a:buClr>
                <a:srgbClr val="666666"/>
              </a:buClr>
              <a:buSzPts val="1800"/>
              <a:buNone/>
              <a:defRPr i="1">
                <a:solidFill>
                  <a:srgbClr val="666666"/>
                </a:solidFill>
              </a:defRPr>
            </a:lvl4pPr>
            <a:lvl5pPr lvl="4" rtl="0">
              <a:spcBef>
                <a:spcPts val="0"/>
              </a:spcBef>
              <a:spcAft>
                <a:spcPts val="0"/>
              </a:spcAft>
              <a:buClr>
                <a:srgbClr val="666666"/>
              </a:buClr>
              <a:buSzPts val="1800"/>
              <a:buNone/>
              <a:defRPr i="1">
                <a:solidFill>
                  <a:srgbClr val="666666"/>
                </a:solidFill>
              </a:defRPr>
            </a:lvl5pPr>
            <a:lvl6pPr lvl="5" rtl="0">
              <a:spcBef>
                <a:spcPts val="0"/>
              </a:spcBef>
              <a:spcAft>
                <a:spcPts val="0"/>
              </a:spcAft>
              <a:buClr>
                <a:srgbClr val="666666"/>
              </a:buClr>
              <a:buSzPts val="1800"/>
              <a:buNone/>
              <a:defRPr i="1">
                <a:solidFill>
                  <a:srgbClr val="666666"/>
                </a:solidFill>
              </a:defRPr>
            </a:lvl6pPr>
            <a:lvl7pPr lvl="6" rtl="0">
              <a:spcBef>
                <a:spcPts val="0"/>
              </a:spcBef>
              <a:spcAft>
                <a:spcPts val="0"/>
              </a:spcAft>
              <a:buClr>
                <a:srgbClr val="666666"/>
              </a:buClr>
              <a:buSzPts val="1800"/>
              <a:buNone/>
              <a:defRPr i="1">
                <a:solidFill>
                  <a:srgbClr val="666666"/>
                </a:solidFill>
              </a:defRPr>
            </a:lvl7pPr>
            <a:lvl8pPr lvl="7" rtl="0">
              <a:spcBef>
                <a:spcPts val="0"/>
              </a:spcBef>
              <a:spcAft>
                <a:spcPts val="0"/>
              </a:spcAft>
              <a:buClr>
                <a:srgbClr val="666666"/>
              </a:buClr>
              <a:buSzPts val="1800"/>
              <a:buNone/>
              <a:defRPr i="1">
                <a:solidFill>
                  <a:srgbClr val="666666"/>
                </a:solidFill>
              </a:defRPr>
            </a:lvl8pPr>
            <a:lvl9pPr lvl="8" rtl="0">
              <a:spcBef>
                <a:spcPts val="0"/>
              </a:spcBef>
              <a:spcAft>
                <a:spcPts val="0"/>
              </a:spcAft>
              <a:buClr>
                <a:srgbClr val="666666"/>
              </a:buClr>
              <a:buSzPts val="1800"/>
              <a:buNone/>
              <a:defRPr i="1">
                <a:solidFill>
                  <a:srgbClr val="666666"/>
                </a:solidFill>
              </a:defRPr>
            </a:lvl9pPr>
          </a:lstStyle>
          <a:p>
            <a:endParaRPr/>
          </a:p>
        </p:txBody>
      </p:sp>
      <p:sp>
        <p:nvSpPr>
          <p:cNvPr id="16" name="Google Shape;16;p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7"/>
        <p:cNvGrpSpPr/>
        <p:nvPr/>
      </p:nvGrpSpPr>
      <p:grpSpPr>
        <a:xfrm>
          <a:off x="0" y="0"/>
          <a:ext cx="0" cy="0"/>
          <a:chOff x="0" y="0"/>
          <a:chExt cx="0" cy="0"/>
        </a:xfrm>
      </p:grpSpPr>
      <p:pic>
        <p:nvPicPr>
          <p:cNvPr id="18" name="Google Shape;18;p4"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 name="Google Shape;19;p4"/>
          <p:cNvSpPr txBox="1">
            <a:spLocks noGrp="1"/>
          </p:cNvSpPr>
          <p:nvPr>
            <p:ph type="body" idx="1"/>
          </p:nvPr>
        </p:nvSpPr>
        <p:spPr>
          <a:xfrm>
            <a:off x="1809500" y="1476000"/>
            <a:ext cx="6128100" cy="8199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b="1" i="1"/>
            </a:lvl1pPr>
            <a:lvl2pPr marL="914400" lvl="1" indent="-381000" rtl="0">
              <a:spcBef>
                <a:spcPts val="0"/>
              </a:spcBef>
              <a:spcAft>
                <a:spcPts val="0"/>
              </a:spcAft>
              <a:buSzPts val="2400"/>
              <a:buChar char="◆"/>
              <a:defRPr b="1" i="1"/>
            </a:lvl2pPr>
            <a:lvl3pPr marL="1371600" lvl="2" indent="-381000" rtl="0">
              <a:spcBef>
                <a:spcPts val="0"/>
              </a:spcBef>
              <a:spcAft>
                <a:spcPts val="0"/>
              </a:spcAft>
              <a:buSzPts val="2400"/>
              <a:buChar char="◇"/>
              <a:defRPr b="1" i="1"/>
            </a:lvl3pPr>
            <a:lvl4pPr marL="1828800" lvl="3" indent="-342900" rtl="0">
              <a:spcBef>
                <a:spcPts val="0"/>
              </a:spcBef>
              <a:spcAft>
                <a:spcPts val="0"/>
              </a:spcAft>
              <a:buSzPts val="1800"/>
              <a:buChar char="⬥"/>
              <a:defRPr b="1" i="1"/>
            </a:lvl4pPr>
            <a:lvl5pPr marL="2286000" lvl="4" indent="-342900" rtl="0">
              <a:spcBef>
                <a:spcPts val="0"/>
              </a:spcBef>
              <a:spcAft>
                <a:spcPts val="0"/>
              </a:spcAft>
              <a:buSzPts val="1800"/>
              <a:buChar char="⬦"/>
              <a:defRPr b="1" i="1"/>
            </a:lvl5pPr>
            <a:lvl6pPr marL="2743200" lvl="5" indent="-342900" rtl="0">
              <a:spcBef>
                <a:spcPts val="0"/>
              </a:spcBef>
              <a:spcAft>
                <a:spcPts val="0"/>
              </a:spcAft>
              <a:buSzPts val="1800"/>
              <a:buChar char="⬦"/>
              <a:defRPr b="1" i="1"/>
            </a:lvl6pPr>
            <a:lvl7pPr marL="3200400" lvl="6" indent="-342900" rtl="0">
              <a:spcBef>
                <a:spcPts val="0"/>
              </a:spcBef>
              <a:spcAft>
                <a:spcPts val="0"/>
              </a:spcAft>
              <a:buSzPts val="1800"/>
              <a:buChar char="⬦"/>
              <a:defRPr b="1" i="1"/>
            </a:lvl7pPr>
            <a:lvl8pPr marL="3657600" lvl="7" indent="-342900" rtl="0">
              <a:spcBef>
                <a:spcPts val="0"/>
              </a:spcBef>
              <a:spcAft>
                <a:spcPts val="0"/>
              </a:spcAft>
              <a:buSzPts val="1800"/>
              <a:buChar char="⬦"/>
              <a:defRPr b="1" i="1"/>
            </a:lvl8pPr>
            <a:lvl9pPr marL="4114800" lvl="8" indent="-342900">
              <a:spcBef>
                <a:spcPts val="0"/>
              </a:spcBef>
              <a:spcAft>
                <a:spcPts val="0"/>
              </a:spcAft>
              <a:buSzPts val="1800"/>
              <a:buChar char="⬦"/>
              <a:defRPr b="1" i="1"/>
            </a:lvl9pPr>
          </a:lstStyle>
          <a:p>
            <a:endParaRPr/>
          </a:p>
        </p:txBody>
      </p:sp>
      <p:sp>
        <p:nvSpPr>
          <p:cNvPr id="20" name="Google Shape;20;p4"/>
          <p:cNvSpPr txBox="1"/>
          <p:nvPr/>
        </p:nvSpPr>
        <p:spPr>
          <a:xfrm>
            <a:off x="1705475" y="975394"/>
            <a:ext cx="1957200" cy="6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a:solidFill>
                  <a:srgbClr val="25212A"/>
                </a:solidFill>
                <a:latin typeface="Oswald"/>
                <a:ea typeface="Oswald"/>
                <a:cs typeface="Oswald"/>
                <a:sym typeface="Oswald"/>
              </a:rPr>
              <a:t>“</a:t>
            </a:r>
            <a:endParaRPr sz="9600" b="1">
              <a:solidFill>
                <a:srgbClr val="25212A"/>
              </a:solidFill>
              <a:latin typeface="Oswald"/>
              <a:ea typeface="Oswald"/>
              <a:cs typeface="Oswald"/>
              <a:sym typeface="Oswald"/>
            </a:endParaRPr>
          </a:p>
        </p:txBody>
      </p:sp>
      <p:sp>
        <p:nvSpPr>
          <p:cNvPr id="21" name="Google Shape;21;p4"/>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pic>
        <p:nvPicPr>
          <p:cNvPr id="23" name="Google Shape;23;p5"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 name="Google Shape;24;p5"/>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5" name="Google Shape;25;p5"/>
          <p:cNvSpPr txBox="1">
            <a:spLocks noGrp="1"/>
          </p:cNvSpPr>
          <p:nvPr>
            <p:ph type="body" idx="1"/>
          </p:nvPr>
        </p:nvSpPr>
        <p:spPr>
          <a:xfrm>
            <a:off x="1556175" y="1378821"/>
            <a:ext cx="6616800" cy="3042300"/>
          </a:xfrm>
          <a:prstGeom prst="rect">
            <a:avLst/>
          </a:prstGeom>
        </p:spPr>
        <p:txBody>
          <a:bodyPr spcFirstLastPara="1" wrap="square" lIns="91425" tIns="91425" rIns="91425" bIns="91425" anchor="t" anchorCtr="0">
            <a:noAutofit/>
          </a:bodyPr>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26" name="Google Shape;26;p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7" name="Google Shape;27;p5"/>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pic>
        <p:nvPicPr>
          <p:cNvPr id="29" name="Google Shape;29;p6"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 name="Google Shape;30;p6"/>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1" name="Google Shape;31;p6"/>
          <p:cNvSpPr txBox="1">
            <a:spLocks noGrp="1"/>
          </p:cNvSpPr>
          <p:nvPr>
            <p:ph type="body" idx="1"/>
          </p:nvPr>
        </p:nvSpPr>
        <p:spPr>
          <a:xfrm>
            <a:off x="1556175" y="1479375"/>
            <a:ext cx="3211800" cy="3598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32" name="Google Shape;32;p6"/>
          <p:cNvSpPr txBox="1">
            <a:spLocks noGrp="1"/>
          </p:cNvSpPr>
          <p:nvPr>
            <p:ph type="body" idx="2"/>
          </p:nvPr>
        </p:nvSpPr>
        <p:spPr>
          <a:xfrm>
            <a:off x="4961272" y="1479375"/>
            <a:ext cx="3211800" cy="3598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33" name="Google Shape;33;p6"/>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34" name="Google Shape;34;p6"/>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pic>
        <p:nvPicPr>
          <p:cNvPr id="49" name="Google Shape;49;p9"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9"/>
          <p:cNvSpPr txBox="1">
            <a:spLocks noGrp="1"/>
          </p:cNvSpPr>
          <p:nvPr>
            <p:ph type="body" idx="1"/>
          </p:nvPr>
        </p:nvSpPr>
        <p:spPr>
          <a:xfrm>
            <a:off x="1592350" y="3640275"/>
            <a:ext cx="6562500" cy="519600"/>
          </a:xfrm>
          <a:prstGeom prst="rect">
            <a:avLst/>
          </a:prstGeom>
        </p:spPr>
        <p:txBody>
          <a:bodyPr spcFirstLastPara="1" wrap="square" lIns="91425" tIns="91425" rIns="91425" bIns="91425" anchor="t" anchorCtr="0">
            <a:noAutofit/>
          </a:bodyPr>
          <a:lstStyle>
            <a:lvl1pPr marL="457200" lvl="0" indent="-228600">
              <a:spcBef>
                <a:spcPts val="360"/>
              </a:spcBef>
              <a:spcAft>
                <a:spcPts val="0"/>
              </a:spcAft>
              <a:buClr>
                <a:srgbClr val="666666"/>
              </a:buClr>
              <a:buSzPts val="1600"/>
              <a:buNone/>
              <a:defRPr sz="1600" i="1">
                <a:solidFill>
                  <a:srgbClr val="666666"/>
                </a:solidFill>
              </a:defRPr>
            </a:lvl1pPr>
          </a:lstStyle>
          <a:p>
            <a:endParaRPr/>
          </a:p>
        </p:txBody>
      </p:sp>
      <p:sp>
        <p:nvSpPr>
          <p:cNvPr id="51" name="Google Shape;51;p9"/>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52" name="Google Shape;52;p9"/>
          <p:cNvCxnSpPr/>
          <p:nvPr/>
        </p:nvCxnSpPr>
        <p:spPr>
          <a:xfrm>
            <a:off x="1706950" y="3643125"/>
            <a:ext cx="63213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pic>
        <p:nvPicPr>
          <p:cNvPr id="59" name="Google Shape;59;p11"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60" name="Google Shape;60;p1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Closed book">
  <p:cSld name="BLANK_1_1">
    <p:spTree>
      <p:nvGrpSpPr>
        <p:cNvPr id="1" name="Shape 63"/>
        <p:cNvGrpSpPr/>
        <p:nvPr/>
      </p:nvGrpSpPr>
      <p:grpSpPr>
        <a:xfrm>
          <a:off x="0" y="0"/>
          <a:ext cx="0" cy="0"/>
          <a:chOff x="0" y="0"/>
          <a:chExt cx="0" cy="0"/>
        </a:xfrm>
      </p:grpSpPr>
      <p:pic>
        <p:nvPicPr>
          <p:cNvPr id="64" name="Google Shape;64;p13"/>
          <p:cNvPicPr preferRelativeResize="0"/>
          <p:nvPr/>
        </p:nvPicPr>
        <p:blipFill>
          <a:blip r:embed="rId2">
            <a:alphaModFix/>
          </a:blip>
          <a:stretch>
            <a:fillRect/>
          </a:stretch>
        </p:blipFill>
        <p:spPr>
          <a:xfrm flipH="1">
            <a:off x="672713" y="333900"/>
            <a:ext cx="7798575" cy="48096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556175" y="719375"/>
            <a:ext cx="6616800" cy="699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1pPr>
            <a:lvl2pPr lvl="1">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2pPr>
            <a:lvl3pPr lvl="2">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3pPr>
            <a:lvl4pPr lvl="3">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4pPr>
            <a:lvl5pPr lvl="4">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5pPr>
            <a:lvl6pPr lvl="5">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6pPr>
            <a:lvl7pPr lvl="6">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7pPr>
            <a:lvl8pPr lvl="7">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8pPr>
            <a:lvl9pPr lvl="8">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1556175" y="1378821"/>
            <a:ext cx="6616800" cy="30423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Font typeface="Tinos"/>
              <a:buChar char="◈"/>
              <a:defRPr sz="3000">
                <a:solidFill>
                  <a:schemeClr val="dk1"/>
                </a:solidFill>
                <a:latin typeface="Tinos"/>
                <a:ea typeface="Tinos"/>
                <a:cs typeface="Tinos"/>
                <a:sym typeface="Tinos"/>
              </a:defRPr>
            </a:lvl1pPr>
            <a:lvl2pPr marL="914400" lvl="1"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2pPr>
            <a:lvl3pPr marL="1371600" lvl="2"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3pPr>
            <a:lvl4pPr marL="1828800" lvl="3"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4pPr>
            <a:lvl5pPr marL="2286000" lvl="4"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5pPr>
            <a:lvl6pPr marL="2743200" lvl="5"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6pPr>
            <a:lvl7pPr marL="3200400" lvl="6"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7pPr>
            <a:lvl8pPr marL="3657600" lvl="7"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8pPr>
            <a:lvl9pPr marL="4114800" lvl="8"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7899350" y="4098426"/>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Tinos"/>
                <a:ea typeface="Tinos"/>
                <a:cs typeface="Tinos"/>
                <a:sym typeface="Tinos"/>
              </a:defRPr>
            </a:lvl1pPr>
            <a:lvl2pPr lvl="1" algn="r">
              <a:buNone/>
              <a:defRPr sz="1200">
                <a:solidFill>
                  <a:schemeClr val="dk2"/>
                </a:solidFill>
                <a:latin typeface="Tinos"/>
                <a:ea typeface="Tinos"/>
                <a:cs typeface="Tinos"/>
                <a:sym typeface="Tinos"/>
              </a:defRPr>
            </a:lvl2pPr>
            <a:lvl3pPr lvl="2" algn="r">
              <a:buNone/>
              <a:defRPr sz="1200">
                <a:solidFill>
                  <a:schemeClr val="dk2"/>
                </a:solidFill>
                <a:latin typeface="Tinos"/>
                <a:ea typeface="Tinos"/>
                <a:cs typeface="Tinos"/>
                <a:sym typeface="Tinos"/>
              </a:defRPr>
            </a:lvl3pPr>
            <a:lvl4pPr lvl="3" algn="r">
              <a:buNone/>
              <a:defRPr sz="1200">
                <a:solidFill>
                  <a:schemeClr val="dk2"/>
                </a:solidFill>
                <a:latin typeface="Tinos"/>
                <a:ea typeface="Tinos"/>
                <a:cs typeface="Tinos"/>
                <a:sym typeface="Tinos"/>
              </a:defRPr>
            </a:lvl4pPr>
            <a:lvl5pPr lvl="4" algn="r">
              <a:buNone/>
              <a:defRPr sz="1200">
                <a:solidFill>
                  <a:schemeClr val="dk2"/>
                </a:solidFill>
                <a:latin typeface="Tinos"/>
                <a:ea typeface="Tinos"/>
                <a:cs typeface="Tinos"/>
                <a:sym typeface="Tinos"/>
              </a:defRPr>
            </a:lvl5pPr>
            <a:lvl6pPr lvl="5" algn="r">
              <a:buNone/>
              <a:defRPr sz="1200">
                <a:solidFill>
                  <a:schemeClr val="dk2"/>
                </a:solidFill>
                <a:latin typeface="Tinos"/>
                <a:ea typeface="Tinos"/>
                <a:cs typeface="Tinos"/>
                <a:sym typeface="Tinos"/>
              </a:defRPr>
            </a:lvl6pPr>
            <a:lvl7pPr lvl="6" algn="r">
              <a:buNone/>
              <a:defRPr sz="1200">
                <a:solidFill>
                  <a:schemeClr val="dk2"/>
                </a:solidFill>
                <a:latin typeface="Tinos"/>
                <a:ea typeface="Tinos"/>
                <a:cs typeface="Tinos"/>
                <a:sym typeface="Tinos"/>
              </a:defRPr>
            </a:lvl7pPr>
            <a:lvl8pPr lvl="7" algn="r">
              <a:buNone/>
              <a:defRPr sz="1200">
                <a:solidFill>
                  <a:schemeClr val="dk2"/>
                </a:solidFill>
                <a:latin typeface="Tinos"/>
                <a:ea typeface="Tinos"/>
                <a:cs typeface="Tinos"/>
                <a:sym typeface="Tinos"/>
              </a:defRPr>
            </a:lvl8pPr>
            <a:lvl9pPr lvl="8" algn="r">
              <a:buNone/>
              <a:defRPr sz="1200">
                <a:solidFill>
                  <a:schemeClr val="dk2"/>
                </a:solidFill>
                <a:latin typeface="Tinos"/>
                <a:ea typeface="Tinos"/>
                <a:cs typeface="Tinos"/>
                <a:sym typeface="Tino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7" r:id="rId7"/>
    <p:sldLayoutId id="2147483659"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ctrTitle"/>
          </p:nvPr>
        </p:nvSpPr>
        <p:spPr>
          <a:xfrm>
            <a:off x="1912650" y="1915625"/>
            <a:ext cx="5469600" cy="1159800"/>
          </a:xfrm>
          <a:prstGeom prst="rect">
            <a:avLst/>
          </a:prstGeom>
        </p:spPr>
        <p:txBody>
          <a:bodyPr spcFirstLastPara="1" wrap="square" lIns="91425" tIns="91425" rIns="91425" bIns="91425" anchor="ctr" anchorCtr="0">
            <a:noAutofit/>
          </a:bodyPr>
          <a:lstStyle/>
          <a:p>
            <a:r>
              <a:rPr lang="en-US" dirty="0"/>
              <a:t>Kristina </a:t>
            </a:r>
            <a:r>
              <a:rPr lang="en-US" dirty="0" err="1"/>
              <a:t>Gudonyt</a:t>
            </a:r>
            <a:r>
              <a:rPr lang="lt-LT" dirty="0"/>
              <a:t>ė</a:t>
            </a:r>
            <a:br>
              <a:rPr lang="lt-LT" dirty="0"/>
            </a:br>
            <a:r>
              <a:rPr lang="lt-LT" dirty="0"/>
              <a:t>„</a:t>
            </a:r>
            <a:r>
              <a:rPr lang="en-US" dirty="0"/>
              <a:t> Ida from the Shadows' Garden</a:t>
            </a:r>
            <a:r>
              <a:rPr lang="lt-LT" dirty="0"/>
              <a:t>“</a:t>
            </a:r>
            <a:endParaRPr dirty="0"/>
          </a:p>
        </p:txBody>
      </p:sp>
      <p:pic>
        <p:nvPicPr>
          <p:cNvPr id="2" name="Paveikslėlis 1">
            <a:extLst>
              <a:ext uri="{FF2B5EF4-FFF2-40B4-BE49-F238E27FC236}">
                <a16:creationId xmlns:a16="http://schemas.microsoft.com/office/drawing/2014/main" id="{73E2804A-D557-FCA7-4E66-FD92EFC3A4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2976" y="730074"/>
            <a:ext cx="2291024" cy="851410"/>
          </a:xfrm>
          <a:prstGeom prst="rect">
            <a:avLst/>
          </a:prstGeom>
        </p:spPr>
      </p:pic>
      <p:pic>
        <p:nvPicPr>
          <p:cNvPr id="3" name="Paveikslėlis 2">
            <a:extLst>
              <a:ext uri="{FF2B5EF4-FFF2-40B4-BE49-F238E27FC236}">
                <a16:creationId xmlns:a16="http://schemas.microsoft.com/office/drawing/2014/main" id="{08AE715E-130C-52D5-27EC-EF7A97330F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2436" y="0"/>
            <a:ext cx="3371564" cy="73007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D39F89D-C678-7125-7CB0-BA032E566ACB}"/>
              </a:ext>
            </a:extLst>
          </p:cNvPr>
          <p:cNvSpPr>
            <a:spLocks noGrp="1"/>
          </p:cNvSpPr>
          <p:nvPr>
            <p:ph type="title"/>
          </p:nvPr>
        </p:nvSpPr>
        <p:spPr/>
        <p:txBody>
          <a:bodyPr/>
          <a:lstStyle/>
          <a:p>
            <a:r>
              <a:rPr lang="en-US" dirty="0"/>
              <a:t>Creation of the book</a:t>
            </a:r>
          </a:p>
        </p:txBody>
      </p:sp>
      <p:sp>
        <p:nvSpPr>
          <p:cNvPr id="3" name="Teksto vietos rezervavimo ženklas 2">
            <a:extLst>
              <a:ext uri="{FF2B5EF4-FFF2-40B4-BE49-F238E27FC236}">
                <a16:creationId xmlns:a16="http://schemas.microsoft.com/office/drawing/2014/main" id="{20E4AB41-D7C3-3A2D-60D9-CE78C9D3CC41}"/>
              </a:ext>
            </a:extLst>
          </p:cNvPr>
          <p:cNvSpPr>
            <a:spLocks noGrp="1"/>
          </p:cNvSpPr>
          <p:nvPr>
            <p:ph type="body" idx="1"/>
          </p:nvPr>
        </p:nvSpPr>
        <p:spPr/>
        <p:txBody>
          <a:bodyPr/>
          <a:lstStyle/>
          <a:p>
            <a:pPr marL="88900" indent="0">
              <a:buNone/>
            </a:pPr>
            <a:r>
              <a:rPr lang="en-US" sz="1600" dirty="0">
                <a:latin typeface="Oswald"/>
              </a:rPr>
              <a:t>The author came up with the idea of ​​the book while looking at the stars and having sad thoughts, such as "Can death destroy love?" Therefore, the author had to read a lot of philosophical books while writing this book. Only then the writer was able to freely describe love, intolerance and understanding of others.</a:t>
            </a:r>
            <a:endParaRPr lang="lt-LT" sz="1600" dirty="0">
              <a:latin typeface="Oswald"/>
            </a:endParaRPr>
          </a:p>
        </p:txBody>
      </p:sp>
      <p:sp>
        <p:nvSpPr>
          <p:cNvPr id="5" name="Skaidrės numerio vietos rezervavimo ženklas 4">
            <a:extLst>
              <a:ext uri="{FF2B5EF4-FFF2-40B4-BE49-F238E27FC236}">
                <a16:creationId xmlns:a16="http://schemas.microsoft.com/office/drawing/2014/main" id="{1BCA8935-2F8E-098D-7AD8-176C748BC2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pic>
        <p:nvPicPr>
          <p:cNvPr id="1026" name="Picture 2" descr="What is Astronomy? | AMNH">
            <a:extLst>
              <a:ext uri="{FF2B5EF4-FFF2-40B4-BE49-F238E27FC236}">
                <a16:creationId xmlns:a16="http://schemas.microsoft.com/office/drawing/2014/main" id="{A8B2926C-2E9E-33E8-A650-D27DFE241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975" y="1650151"/>
            <a:ext cx="3326099" cy="221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559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r>
              <a:rPr lang="en-US" dirty="0"/>
              <a:t>The main idea of ​​the book</a:t>
            </a:r>
            <a:endParaRPr dirty="0"/>
          </a:p>
        </p:txBody>
      </p:sp>
      <p:sp>
        <p:nvSpPr>
          <p:cNvPr id="75" name="Google Shape;75;p15"/>
          <p:cNvSpPr txBox="1">
            <a:spLocks noGrp="1"/>
          </p:cNvSpPr>
          <p:nvPr>
            <p:ph type="body" idx="2"/>
          </p:nvPr>
        </p:nvSpPr>
        <p:spPr>
          <a:xfrm>
            <a:off x="1528050" y="1414886"/>
            <a:ext cx="3238526" cy="2747872"/>
          </a:xfrm>
          <a:prstGeom prst="rect">
            <a:avLst/>
          </a:prstGeom>
        </p:spPr>
        <p:txBody>
          <a:bodyPr spcFirstLastPara="1" wrap="square" lIns="91425" tIns="91425" rIns="91425" bIns="91425" anchor="t" anchorCtr="0">
            <a:noAutofit/>
          </a:bodyPr>
          <a:lstStyle/>
          <a:p>
            <a:pPr marL="0" indent="0">
              <a:buNone/>
            </a:pPr>
            <a:r>
              <a:rPr lang="en-US" sz="2000" dirty="0">
                <a:solidFill>
                  <a:schemeClr val="tx1"/>
                </a:solidFill>
                <a:latin typeface="Oswald"/>
                <a:cs typeface="Times New Roman"/>
              </a:rPr>
              <a:t>You can love another person; </a:t>
            </a:r>
            <a:r>
              <a:rPr lang="lt-LT" sz="2000" dirty="0" err="1">
                <a:solidFill>
                  <a:schemeClr val="tx1"/>
                </a:solidFill>
                <a:latin typeface="Oswald"/>
                <a:cs typeface="Times New Roman"/>
              </a:rPr>
              <a:t>but</a:t>
            </a:r>
            <a:r>
              <a:rPr lang="en-US" sz="2000" dirty="0">
                <a:solidFill>
                  <a:schemeClr val="tx1"/>
                </a:solidFill>
                <a:latin typeface="Oswald"/>
                <a:cs typeface="Times New Roman"/>
              </a:rPr>
              <a:t> you need to forgive, understand, sympathize and always think about the consequences. After all, each person is different and understands life in his own way. </a:t>
            </a:r>
            <a:endParaRPr sz="1400" b="1" dirty="0">
              <a:solidFill>
                <a:schemeClr val="tx1"/>
              </a:solidFill>
              <a:latin typeface="Oswald" panose="00000500000000000000" pitchFamily="2" charset="-70"/>
              <a:cs typeface="Times New Roman" panose="02020603050405020304" pitchFamily="18" charset="0"/>
            </a:endParaRPr>
          </a:p>
        </p:txBody>
      </p:sp>
      <p:sp>
        <p:nvSpPr>
          <p:cNvPr id="77" name="Google Shape;77;p15"/>
          <p:cNvSpPr txBox="1">
            <a:spLocks noGrp="1"/>
          </p:cNvSpPr>
          <p:nvPr>
            <p:ph type="body" idx="2"/>
          </p:nvPr>
        </p:nvSpPr>
        <p:spPr>
          <a:xfrm>
            <a:off x="1556175" y="3677325"/>
            <a:ext cx="6616800" cy="82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dirty="0">
              <a:solidFill>
                <a:srgbClr val="A64D79"/>
              </a:solidFill>
            </a:endParaRPr>
          </a:p>
          <a:p>
            <a:pPr marL="0" lvl="0" indent="0" algn="l" rtl="0">
              <a:spcBef>
                <a:spcPts val="0"/>
              </a:spcBef>
              <a:spcAft>
                <a:spcPts val="0"/>
              </a:spcAft>
              <a:buNone/>
            </a:pPr>
            <a:endParaRPr sz="1200" dirty="0">
              <a:solidFill>
                <a:srgbClr val="A64D79"/>
              </a:solidFill>
            </a:endParaRPr>
          </a:p>
        </p:txBody>
      </p:sp>
      <p:sp>
        <p:nvSpPr>
          <p:cNvPr id="78" name="Google Shape;78;p1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1026" name="Picture 2" descr="Ida iš šešėlių sodo | VAIKŲ IR JAUNIMO LITERATŪRA | Tyto al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6688" y="1414886"/>
            <a:ext cx="1902661" cy="28468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4" name="Google Shape;84;p16"/>
          <p:cNvSpPr txBox="1">
            <a:spLocks noGrp="1"/>
          </p:cNvSpPr>
          <p:nvPr>
            <p:ph type="ctrTitle" idx="4294967295"/>
          </p:nvPr>
        </p:nvSpPr>
        <p:spPr>
          <a:xfrm>
            <a:off x="1544700" y="472902"/>
            <a:ext cx="3234300" cy="1159800"/>
          </a:xfrm>
          <a:prstGeom prst="rect">
            <a:avLst/>
          </a:prstGeom>
        </p:spPr>
        <p:txBody>
          <a:bodyPr spcFirstLastPara="1" wrap="square" lIns="91425" tIns="91425" rIns="91425" bIns="91425" anchor="b" anchorCtr="0">
            <a:noAutofit/>
          </a:bodyPr>
          <a:lstStyle/>
          <a:p>
            <a:pPr lvl="0"/>
            <a:r>
              <a:rPr lang="en-US" sz="3600" dirty="0"/>
              <a:t>The subject of the book</a:t>
            </a:r>
            <a:endParaRPr sz="3600" dirty="0"/>
          </a:p>
        </p:txBody>
      </p:sp>
      <p:sp>
        <p:nvSpPr>
          <p:cNvPr id="85" name="Google Shape;85;p16"/>
          <p:cNvSpPr txBox="1">
            <a:spLocks noGrp="1"/>
          </p:cNvSpPr>
          <p:nvPr>
            <p:ph type="subTitle" idx="4294967295"/>
          </p:nvPr>
        </p:nvSpPr>
        <p:spPr>
          <a:xfrm>
            <a:off x="1544700" y="1509204"/>
            <a:ext cx="2769848" cy="2421271"/>
          </a:xfrm>
          <a:prstGeom prst="rect">
            <a:avLst/>
          </a:prstGeom>
        </p:spPr>
        <p:txBody>
          <a:bodyPr spcFirstLastPara="1" wrap="square" lIns="91425" tIns="91425" rIns="91425" bIns="91425" anchor="t" anchorCtr="0">
            <a:noAutofit/>
          </a:bodyPr>
          <a:lstStyle/>
          <a:p>
            <a:pPr marL="0" indent="0">
              <a:buNone/>
            </a:pPr>
            <a:r>
              <a:rPr lang="en-US" sz="1400" dirty="0">
                <a:latin typeface="Oswald"/>
              </a:rPr>
              <a:t>A teenager Sofia dreams of becoming a writer. This book is Sofia's first work. This is a story about a peer Ida, who unexpectedly found herself in their home and disrupted the orderly life of the family. The book has a lot of everything: events, adventures, secrets, dreams, philosophy, poetics and so much more... But it's a book about love that lasts forever. </a:t>
            </a:r>
            <a:endParaRPr sz="1800" b="1" dirty="0"/>
          </a:p>
        </p:txBody>
      </p:sp>
      <p:sp>
        <p:nvSpPr>
          <p:cNvPr id="86" name="Google Shape;86;p16"/>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2054" name="Picture 6" descr="Leidykla „Tyto alba“ - VĖL KNYGYNUOSE! Grįžta „Ida iš šešėlių sodo“ –  Kristinos Gudonytės knyga jaunimui, išrinkta Metų knyga paaugliams'2012!  Kristina Gudonytė – aktorė, režisierė, scenarijų autorė, dailininkė,  rašytoja. Ji ne t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857" y="1056443"/>
            <a:ext cx="3354843" cy="30824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ctrTitle"/>
          </p:nvPr>
        </p:nvSpPr>
        <p:spPr>
          <a:xfrm>
            <a:off x="1272833" y="498764"/>
            <a:ext cx="5802600" cy="1533330"/>
          </a:xfrm>
          <a:prstGeom prst="rect">
            <a:avLst/>
          </a:prstGeom>
        </p:spPr>
        <p:txBody>
          <a:bodyPr spcFirstLastPara="1" wrap="square" lIns="91425" tIns="91425" rIns="91425" bIns="91425" anchor="b" anchorCtr="0">
            <a:noAutofit/>
          </a:bodyPr>
          <a:lstStyle/>
          <a:p>
            <a:pPr lvl="0"/>
            <a:r>
              <a:rPr lang="en-US" dirty="0"/>
              <a:t>The author's thoughts about the book</a:t>
            </a:r>
            <a:endParaRPr dirty="0"/>
          </a:p>
        </p:txBody>
      </p:sp>
      <p:sp>
        <p:nvSpPr>
          <p:cNvPr id="92" name="Google Shape;92;p17"/>
          <p:cNvSpPr txBox="1">
            <a:spLocks noGrp="1"/>
          </p:cNvSpPr>
          <p:nvPr>
            <p:ph type="subTitle" idx="1"/>
          </p:nvPr>
        </p:nvSpPr>
        <p:spPr>
          <a:xfrm>
            <a:off x="1272833" y="2032987"/>
            <a:ext cx="4266834" cy="2299316"/>
          </a:xfrm>
          <a:prstGeom prst="rect">
            <a:avLst/>
          </a:prstGeom>
        </p:spPr>
        <p:txBody>
          <a:bodyPr spcFirstLastPara="1" wrap="square" lIns="91425" tIns="91425" rIns="91425" bIns="91425" anchor="t" anchorCtr="0">
            <a:noAutofit/>
          </a:bodyPr>
          <a:lstStyle/>
          <a:p>
            <a:pPr marL="0" indent="0"/>
            <a:r>
              <a:rPr lang="en-US" i="0" dirty="0">
                <a:solidFill>
                  <a:schemeClr val="tx1">
                    <a:lumMod val="90000"/>
                    <a:lumOff val="10000"/>
                  </a:schemeClr>
                </a:solidFill>
                <a:latin typeface="Oswald"/>
              </a:rPr>
              <a:t>But why does the writer write for teenagers? It is even difficult for the author herself to answer this question. But her answer would be that with them she feels herself, she doesn't need to put on</a:t>
            </a:r>
            <a:r>
              <a:rPr lang="lt-LT" i="0" dirty="0">
                <a:solidFill>
                  <a:schemeClr val="tx1">
                    <a:lumMod val="90000"/>
                    <a:lumOff val="10000"/>
                  </a:schemeClr>
                </a:solidFill>
                <a:latin typeface="Oswald"/>
              </a:rPr>
              <a:t> </a:t>
            </a:r>
            <a:r>
              <a:rPr lang="lt-LT" i="0" dirty="0" err="1">
                <a:solidFill>
                  <a:schemeClr val="tx1">
                    <a:lumMod val="90000"/>
                    <a:lumOff val="10000"/>
                  </a:schemeClr>
                </a:solidFill>
                <a:latin typeface="Oswald"/>
              </a:rPr>
              <a:t>any</a:t>
            </a:r>
            <a:r>
              <a:rPr lang="en-US" i="0" dirty="0">
                <a:solidFill>
                  <a:schemeClr val="tx1">
                    <a:lumMod val="90000"/>
                    <a:lumOff val="10000"/>
                  </a:schemeClr>
                </a:solidFill>
                <a:latin typeface="Oswald"/>
              </a:rPr>
              <a:t> masks, think about how to communicate or what to say. Also, </a:t>
            </a:r>
            <a:r>
              <a:rPr lang="lt-LT" i="0" dirty="0">
                <a:solidFill>
                  <a:schemeClr val="tx1">
                    <a:lumMod val="90000"/>
                    <a:lumOff val="10000"/>
                  </a:schemeClr>
                </a:solidFill>
                <a:latin typeface="Oswald"/>
              </a:rPr>
              <a:t>s</a:t>
            </a:r>
            <a:r>
              <a:rPr lang="en-US" i="0" dirty="0">
                <a:solidFill>
                  <a:schemeClr val="tx1">
                    <a:lumMod val="90000"/>
                    <a:lumOff val="10000"/>
                  </a:schemeClr>
                </a:solidFill>
                <a:latin typeface="Oswald"/>
              </a:rPr>
              <a:t>he is happy that </a:t>
            </a:r>
            <a:r>
              <a:rPr lang="lt-LT" i="0" dirty="0">
                <a:solidFill>
                  <a:schemeClr val="tx1">
                    <a:lumMod val="90000"/>
                    <a:lumOff val="10000"/>
                  </a:schemeClr>
                </a:solidFill>
                <a:latin typeface="Oswald"/>
              </a:rPr>
              <a:t>s</a:t>
            </a:r>
            <a:r>
              <a:rPr lang="en-US" i="0" dirty="0">
                <a:solidFill>
                  <a:schemeClr val="tx1">
                    <a:lumMod val="90000"/>
                    <a:lumOff val="10000"/>
                  </a:schemeClr>
                </a:solidFill>
                <a:latin typeface="Oswald"/>
              </a:rPr>
              <a:t>he manages to touch the hearts of young people.</a:t>
            </a:r>
            <a:r>
              <a:rPr lang="lt-LT" i="0" dirty="0">
                <a:solidFill>
                  <a:schemeClr val="tx1">
                    <a:lumMod val="90000"/>
                    <a:lumOff val="10000"/>
                  </a:schemeClr>
                </a:solidFill>
                <a:latin typeface="Oswald"/>
                <a:cs typeface="Times New Roman"/>
              </a:rPr>
              <a:t> </a:t>
            </a:r>
            <a:endParaRPr dirty="0">
              <a:solidFill>
                <a:schemeClr val="tx1">
                  <a:lumMod val="90000"/>
                  <a:lumOff val="10000"/>
                </a:schemeClr>
              </a:solidFill>
            </a:endParaRPr>
          </a:p>
        </p:txBody>
      </p:sp>
      <p:sp>
        <p:nvSpPr>
          <p:cNvPr id="93" name="Google Shape;93;p1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dirty="0"/>
          </a:p>
        </p:txBody>
      </p:sp>
      <p:pic>
        <p:nvPicPr>
          <p:cNvPr id="5" name="Picture 4" descr="Metų knygos rinkimai: K.Gudonytės romanas „Ida iš šešėlių sodo“ - DELFI  Kultū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319" y="1509204"/>
            <a:ext cx="2716567" cy="18110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body" idx="1"/>
          </p:nvPr>
        </p:nvSpPr>
        <p:spPr>
          <a:xfrm>
            <a:off x="1640825" y="1472771"/>
            <a:ext cx="2931175" cy="4401018"/>
          </a:xfrm>
          <a:prstGeom prst="rect">
            <a:avLst/>
          </a:prstGeom>
        </p:spPr>
        <p:txBody>
          <a:bodyPr spcFirstLastPara="1" wrap="square" lIns="91425" tIns="91425" rIns="91425" bIns="91425" anchor="t" anchorCtr="0">
            <a:noAutofit/>
          </a:bodyPr>
          <a:lstStyle/>
          <a:p>
            <a:pPr marL="0" indent="0">
              <a:buNone/>
            </a:pPr>
            <a:r>
              <a:rPr lang="en-US" sz="1600" b="0" i="0" dirty="0">
                <a:latin typeface="Oswald"/>
              </a:rPr>
              <a:t>"This novel opens up many themes. For me, this is a book about the lack of tolerance: how we accept and understand a different person who thinks differently. And about human capabilities. A person is capable of much more than he imagines", - says author K. </a:t>
            </a:r>
            <a:r>
              <a:rPr lang="en-US" sz="1600" b="0" i="0" dirty="0" err="1">
                <a:latin typeface="Oswald"/>
              </a:rPr>
              <a:t>Gudonytė</a:t>
            </a:r>
            <a:r>
              <a:rPr lang="en-US" sz="1600" b="0" i="0" dirty="0">
                <a:latin typeface="Oswald"/>
              </a:rPr>
              <a:t> about the novel "Ida from the Shadow's Garden"</a:t>
            </a:r>
            <a:endParaRPr lang="lt-LT" sz="1600" b="0" i="0" dirty="0">
              <a:latin typeface="Oswald"/>
            </a:endParaRPr>
          </a:p>
        </p:txBody>
      </p:sp>
      <p:sp>
        <p:nvSpPr>
          <p:cNvPr id="99" name="Google Shape;99;p18"/>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4098" name="Picture 2" descr="Kristina Gudonytė - Visuotinė lietuvių enciklopedi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312" y="1088895"/>
            <a:ext cx="3107062" cy="30095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prstGeom prst="rect">
            <a:avLst/>
          </a:prstGeom>
        </p:spPr>
        <p:txBody>
          <a:bodyPr spcFirstLastPara="1" wrap="square" lIns="91425" tIns="91425" rIns="91425" bIns="91425" anchor="b" anchorCtr="0">
            <a:noAutofit/>
          </a:bodyPr>
          <a:lstStyle/>
          <a:p>
            <a:pPr lvl="0"/>
            <a:r>
              <a:rPr lang="lt-LT" dirty="0"/>
              <a:t>Fragment from „</a:t>
            </a:r>
            <a:r>
              <a:rPr lang="en-US" dirty="0"/>
              <a:t>Ida from the garden of shadows</a:t>
            </a:r>
            <a:r>
              <a:rPr lang="lt-LT" dirty="0"/>
              <a:t>“</a:t>
            </a:r>
            <a:endParaRPr dirty="0"/>
          </a:p>
        </p:txBody>
      </p:sp>
      <p:sp>
        <p:nvSpPr>
          <p:cNvPr id="105" name="Google Shape;105;p19"/>
          <p:cNvSpPr txBox="1">
            <a:spLocks noGrp="1"/>
          </p:cNvSpPr>
          <p:nvPr>
            <p:ph type="body" idx="1"/>
          </p:nvPr>
        </p:nvSpPr>
        <p:spPr>
          <a:prstGeom prst="rect">
            <a:avLst/>
          </a:prstGeom>
        </p:spPr>
        <p:txBody>
          <a:bodyPr spcFirstLastPara="1" wrap="square" lIns="91425" tIns="91425" rIns="91425" bIns="91425" anchor="t" anchorCtr="0">
            <a:noAutofit/>
          </a:bodyPr>
          <a:lstStyle/>
          <a:p>
            <a:pPr marL="63500" indent="0" fontAlgn="base">
              <a:buNone/>
            </a:pPr>
            <a:r>
              <a:rPr lang="lt-LT" sz="1600" dirty="0">
                <a:latin typeface="Oswald" panose="00000500000000000000" pitchFamily="2" charset="-70"/>
              </a:rPr>
              <a:t>„Gaila prarasto laiko... Laiko, kai dar buvo galima ką nors pakeisti... </a:t>
            </a:r>
          </a:p>
          <a:p>
            <a:pPr marL="63500" indent="0" fontAlgn="base">
              <a:buNone/>
            </a:pPr>
            <a:r>
              <a:rPr lang="lt-LT" sz="1600" dirty="0">
                <a:latin typeface="Oswald" panose="00000500000000000000" pitchFamily="2" charset="-70"/>
              </a:rPr>
              <a:t>Kai pasidaro sunku ir liūdna, kai naktį negaliu užmigti, nueinu prie lango ir ilgai žiūriu į žvaigždes... Bandau atspėti, kurioje iš jų savo nebūtyje </a:t>
            </a:r>
            <a:r>
              <a:rPr lang="lt-LT" sz="1600" dirty="0" err="1">
                <a:latin typeface="Oswald" panose="00000500000000000000" pitchFamily="2" charset="-70"/>
              </a:rPr>
              <a:t>Tedo</a:t>
            </a:r>
            <a:r>
              <a:rPr lang="lt-LT" sz="1600" dirty="0">
                <a:latin typeface="Oswald" panose="00000500000000000000" pitchFamily="2" charset="-70"/>
              </a:rPr>
              <a:t> laukia ilgesio iškamuota Idos siela... Myliu tave, Ida, kad ir kur tu būtum, myliu jus abu... – tada sakau mintyse“</a:t>
            </a:r>
            <a:endParaRPr dirty="0"/>
          </a:p>
        </p:txBody>
      </p:sp>
      <p:sp>
        <p:nvSpPr>
          <p:cNvPr id="2" name="Teksto vietos rezervavimo ženklas 1"/>
          <p:cNvSpPr>
            <a:spLocks noGrp="1"/>
          </p:cNvSpPr>
          <p:nvPr>
            <p:ph type="body" idx="2"/>
          </p:nvPr>
        </p:nvSpPr>
        <p:spPr>
          <a:xfrm>
            <a:off x="4961175" y="1433834"/>
            <a:ext cx="3211800" cy="3598800"/>
          </a:xfrm>
        </p:spPr>
        <p:txBody>
          <a:bodyPr/>
          <a:lstStyle/>
          <a:p>
            <a:pPr marL="88900" indent="0">
              <a:buNone/>
            </a:pPr>
            <a:r>
              <a:rPr lang="en-US" sz="1600" dirty="0">
                <a:latin typeface="Oswald"/>
              </a:rPr>
              <a:t>"It's a shame about the lost time... Time, when something could have been changed...</a:t>
            </a:r>
          </a:p>
          <a:p>
            <a:pPr marL="88900" indent="0">
              <a:buNone/>
            </a:pPr>
            <a:r>
              <a:rPr lang="en-US" sz="1600" dirty="0">
                <a:latin typeface="Oswald"/>
              </a:rPr>
              <a:t>When it gets hard and sad and when I can't sleep at night, I go to the window and look at the stars for a long time... I try to guess which of them Ida's longing soul is waiting for Ted in his absence... I love you, Ida, wherever you are, love you both... - then I say in my mind"</a:t>
            </a:r>
            <a:endParaRPr lang="lt-LT" sz="1600" dirty="0">
              <a:latin typeface="Oswald"/>
            </a:endParaRPr>
          </a:p>
        </p:txBody>
      </p:sp>
      <p:sp>
        <p:nvSpPr>
          <p:cNvPr id="106" name="Google Shape;106;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B8A3B2E-E9EA-6991-49D7-5915B1D437B1}"/>
              </a:ext>
            </a:extLst>
          </p:cNvPr>
          <p:cNvSpPr>
            <a:spLocks noGrp="1"/>
          </p:cNvSpPr>
          <p:nvPr>
            <p:ph type="title"/>
          </p:nvPr>
        </p:nvSpPr>
        <p:spPr/>
        <p:txBody>
          <a:bodyPr/>
          <a:lstStyle/>
          <a:p>
            <a:r>
              <a:rPr lang="lt-LT" dirty="0"/>
              <a:t>Fragment from „</a:t>
            </a:r>
            <a:r>
              <a:rPr lang="en-US" dirty="0"/>
              <a:t>Ida from the garden of shadows</a:t>
            </a:r>
            <a:r>
              <a:rPr lang="lt-LT" dirty="0"/>
              <a:t>“</a:t>
            </a:r>
          </a:p>
        </p:txBody>
      </p:sp>
      <p:sp>
        <p:nvSpPr>
          <p:cNvPr id="3" name="Teksto vietos rezervavimo ženklas 2">
            <a:extLst>
              <a:ext uri="{FF2B5EF4-FFF2-40B4-BE49-F238E27FC236}">
                <a16:creationId xmlns:a16="http://schemas.microsoft.com/office/drawing/2014/main" id="{3272A0D4-755F-AC07-2478-4FA3357F8FFF}"/>
              </a:ext>
            </a:extLst>
          </p:cNvPr>
          <p:cNvSpPr>
            <a:spLocks noGrp="1"/>
          </p:cNvSpPr>
          <p:nvPr>
            <p:ph type="body" idx="1"/>
          </p:nvPr>
        </p:nvSpPr>
        <p:spPr/>
        <p:txBody>
          <a:bodyPr/>
          <a:lstStyle/>
          <a:p>
            <a:pPr marL="63500" indent="0">
              <a:buNone/>
            </a:pPr>
            <a:r>
              <a:rPr lang="lt-LT" sz="1600" dirty="0">
                <a:latin typeface="Oswald" panose="00000500000000000000" pitchFamily="2" charset="-70"/>
              </a:rPr>
              <a:t>„Kažkur labai toli, begalinėje visatos erdvėje, ten, kur žmogaus akis nesiekia ir net mintis negalini nuskrieti, raibuliuojančiame kosmoso dujų debesyje susikibę už rankų plaukioja du maži žiburėliai. Tai vienas kitą labai mylinčių dar negimusių žmonių sielos.“</a:t>
            </a:r>
          </a:p>
        </p:txBody>
      </p:sp>
      <p:sp>
        <p:nvSpPr>
          <p:cNvPr id="5" name="Teksto vietos rezervavimo ženklas 4"/>
          <p:cNvSpPr>
            <a:spLocks noGrp="1"/>
          </p:cNvSpPr>
          <p:nvPr>
            <p:ph type="body" idx="2"/>
          </p:nvPr>
        </p:nvSpPr>
        <p:spPr/>
        <p:txBody>
          <a:bodyPr/>
          <a:lstStyle/>
          <a:p>
            <a:pPr marL="88900" indent="0">
              <a:buNone/>
            </a:pPr>
            <a:r>
              <a:rPr lang="en-US" sz="1600" dirty="0">
                <a:latin typeface="Oswald" panose="020B0604020202020204" charset="0"/>
              </a:rPr>
              <a:t>"Somewhere very far, in the infinite space of the universe, where the human eye can't reach and even the mind can't fly away, in the rippling cloud of cosmic gas, two small lights are floating hand in hand. These are the souls of unborn people who love each other very much."</a:t>
            </a:r>
            <a:endParaRPr lang="lt-LT" sz="1600" dirty="0">
              <a:latin typeface="Oswald" panose="020B0604020202020204" charset="0"/>
            </a:endParaRPr>
          </a:p>
        </p:txBody>
      </p:sp>
      <p:sp>
        <p:nvSpPr>
          <p:cNvPr id="4" name="Skaidrės numerio vietos rezervavimo ženklas 3">
            <a:extLst>
              <a:ext uri="{FF2B5EF4-FFF2-40B4-BE49-F238E27FC236}">
                <a16:creationId xmlns:a16="http://schemas.microsoft.com/office/drawing/2014/main" id="{C2D52421-BF42-6A37-98FC-CE25CEFEB2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445507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36"/>
          <p:cNvSpPr txBox="1">
            <a:spLocks noGrp="1"/>
          </p:cNvSpPr>
          <p:nvPr>
            <p:ph type="ctrTitle" idx="4294967295"/>
          </p:nvPr>
        </p:nvSpPr>
        <p:spPr>
          <a:xfrm>
            <a:off x="1087500" y="736847"/>
            <a:ext cx="4656277" cy="2092628"/>
          </a:xfrm>
          <a:prstGeom prst="rect">
            <a:avLst/>
          </a:prstGeom>
          <a:effectLst>
            <a:outerShdw blurRad="14288" dist="9525" dir="16200000" algn="bl" rotWithShape="0">
              <a:schemeClr val="dk1">
                <a:alpha val="50000"/>
              </a:schemeClr>
            </a:outerShdw>
          </a:effectLst>
        </p:spPr>
        <p:txBody>
          <a:bodyPr spcFirstLastPara="1" wrap="square" lIns="91425" tIns="91425" rIns="91425" bIns="91425" anchor="b" anchorCtr="0">
            <a:noAutofit/>
          </a:bodyPr>
          <a:lstStyle/>
          <a:p>
            <a:pPr marL="0" lvl="0" indent="0" algn="l" rtl="0">
              <a:spcBef>
                <a:spcPts val="0"/>
              </a:spcBef>
              <a:spcAft>
                <a:spcPts val="0"/>
              </a:spcAft>
              <a:buNone/>
            </a:pPr>
            <a:r>
              <a:rPr lang="en" sz="5400" dirty="0">
                <a:solidFill>
                  <a:schemeClr val="accent6"/>
                </a:solidFill>
              </a:rPr>
              <a:t>THANKS</a:t>
            </a:r>
            <a:r>
              <a:rPr lang="lt-LT" sz="5400" dirty="0">
                <a:solidFill>
                  <a:schemeClr val="accent6"/>
                </a:solidFill>
              </a:rPr>
              <a:t> FOR LISTENING</a:t>
            </a:r>
            <a:endParaRPr sz="5400" dirty="0">
              <a:solidFill>
                <a:schemeClr val="accent6"/>
              </a:solidFill>
            </a:endParaRPr>
          </a:p>
        </p:txBody>
      </p:sp>
      <p:sp>
        <p:nvSpPr>
          <p:cNvPr id="2" name="TextBox 1">
            <a:extLst>
              <a:ext uri="{FF2B5EF4-FFF2-40B4-BE49-F238E27FC236}">
                <a16:creationId xmlns:a16="http://schemas.microsoft.com/office/drawing/2014/main" id="{CE66445B-684F-B2FA-3F62-7DDEB8E47512}"/>
              </a:ext>
            </a:extLst>
          </p:cNvPr>
          <p:cNvSpPr txBox="1"/>
          <p:nvPr/>
        </p:nvSpPr>
        <p:spPr>
          <a:xfrm>
            <a:off x="900462" y="3246522"/>
            <a:ext cx="4656277" cy="1169551"/>
          </a:xfrm>
          <a:prstGeom prst="rect">
            <a:avLst/>
          </a:prstGeom>
          <a:noFill/>
        </p:spPr>
        <p:txBody>
          <a:bodyPr wrap="square" rtlCol="0">
            <a:spAutoFit/>
          </a:bodyPr>
          <a:lstStyle/>
          <a:p>
            <a:r>
              <a:rPr lang="en-US"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under the Erasmus+ </a:t>
            </a:r>
            <a:r>
              <a:rPr lang="en-US" b="1" dirty="0" err="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Programme</a:t>
            </a:r>
            <a:r>
              <a:rPr lang="en-US"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This publication reflects the views only of the author, and the Commission cannot be held responsible for any use which may be made of the information contained therein.</a:t>
            </a:r>
            <a:endParaRPr lang="en-US" sz="1100" b="1" dirty="0">
              <a:solidFill>
                <a:schemeClr val="accent6">
                  <a:lumMod val="50000"/>
                </a:schemeClr>
              </a:solidFill>
            </a:endParaRPr>
          </a:p>
        </p:txBody>
      </p:sp>
    </p:spTree>
  </p:cSld>
  <p:clrMapOvr>
    <a:masterClrMapping/>
  </p:clrMapOvr>
</p:sld>
</file>

<file path=ppt/theme/theme1.xml><?xml version="1.0" encoding="utf-8"?>
<a:theme xmlns:a="http://schemas.openxmlformats.org/drawingml/2006/main" name="Quintus template">
  <a:themeElements>
    <a:clrScheme name="Custom 347">
      <a:dk1>
        <a:srgbClr val="25212A"/>
      </a:dk1>
      <a:lt1>
        <a:srgbClr val="FFFFFF"/>
      </a:lt1>
      <a:dk2>
        <a:srgbClr val="797281"/>
      </a:dk2>
      <a:lt2>
        <a:srgbClr val="E7E6E9"/>
      </a:lt2>
      <a:accent1>
        <a:srgbClr val="B87647"/>
      </a:accent1>
      <a:accent2>
        <a:srgbClr val="A85A5A"/>
      </a:accent2>
      <a:accent3>
        <a:srgbClr val="853E61"/>
      </a:accent3>
      <a:accent4>
        <a:srgbClr val="5C3959"/>
      </a:accent4>
      <a:accent5>
        <a:srgbClr val="CC4125"/>
      </a:accent5>
      <a:accent6>
        <a:srgbClr val="E4B681"/>
      </a:accent6>
      <a:hlink>
        <a:srgbClr val="25212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617</Words>
  <Application>Microsoft Office PowerPoint</Application>
  <PresentationFormat>On-screen Show (16:9)</PresentationFormat>
  <Paragraphs>27</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Quintus template</vt:lpstr>
      <vt:lpstr>Kristina Gudonytė „ Ida from the Shadows' Garden“</vt:lpstr>
      <vt:lpstr>Creation of the book</vt:lpstr>
      <vt:lpstr>The main idea of ​​the book</vt:lpstr>
      <vt:lpstr>The subject of the book</vt:lpstr>
      <vt:lpstr>The author's thoughts about the book</vt:lpstr>
      <vt:lpstr>PowerPoint Presentation</vt:lpstr>
      <vt:lpstr>Fragment from „Ida from the garden of shadows“</vt:lpstr>
      <vt:lpstr>Fragment from „Ida from the garden of shadows“</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„Ida iš šešėlių sodo“</dc:title>
  <dc:creator>Mokinys</dc:creator>
  <cp:lastModifiedBy>User</cp:lastModifiedBy>
  <cp:revision>51</cp:revision>
  <dcterms:modified xsi:type="dcterms:W3CDTF">2022-12-21T06:05:39Z</dcterms:modified>
</cp:coreProperties>
</file>