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051094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63904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526411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295853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525969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727905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11445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09356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53200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11457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5/9/22</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15936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5/9/22</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39383262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A2BDBA0-760E-4106-B3A7-A602D7C914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1C199AA6-C640-43C5-B2E4-ABA256856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F129932-C924-4B27-B5FD-0D4A79294B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532384"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7B63E0-D9D1-69AD-5C91-1165B83EF019}"/>
              </a:ext>
            </a:extLst>
          </p:cNvPr>
          <p:cNvSpPr>
            <a:spLocks noGrp="1"/>
          </p:cNvSpPr>
          <p:nvPr>
            <p:ph type="ctrTitle"/>
          </p:nvPr>
        </p:nvSpPr>
        <p:spPr>
          <a:xfrm>
            <a:off x="1489548" y="988829"/>
            <a:ext cx="5715569" cy="2625836"/>
          </a:xfrm>
        </p:spPr>
        <p:txBody>
          <a:bodyPr anchor="b">
            <a:normAutofit/>
          </a:bodyPr>
          <a:lstStyle/>
          <a:p>
            <a:r>
              <a:rPr lang="en-LT" sz="4400"/>
              <a:t>If you get a second chance… Take it!</a:t>
            </a:r>
          </a:p>
        </p:txBody>
      </p:sp>
      <p:sp>
        <p:nvSpPr>
          <p:cNvPr id="3" name="Subtitle 2">
            <a:extLst>
              <a:ext uri="{FF2B5EF4-FFF2-40B4-BE49-F238E27FC236}">
                <a16:creationId xmlns:a16="http://schemas.microsoft.com/office/drawing/2014/main" id="{DDC5A3F8-80F7-AA82-111F-58FBFA36B18A}"/>
              </a:ext>
            </a:extLst>
          </p:cNvPr>
          <p:cNvSpPr>
            <a:spLocks noGrp="1"/>
          </p:cNvSpPr>
          <p:nvPr>
            <p:ph type="subTitle" idx="1"/>
          </p:nvPr>
        </p:nvSpPr>
        <p:spPr>
          <a:xfrm>
            <a:off x="1687440" y="4788705"/>
            <a:ext cx="5319784" cy="635129"/>
          </a:xfrm>
        </p:spPr>
        <p:txBody>
          <a:bodyPr anchor="t">
            <a:normAutofit fontScale="77500" lnSpcReduction="20000"/>
          </a:bodyPr>
          <a:lstStyle/>
          <a:p>
            <a:r>
              <a:rPr lang="en-LT" dirty="0"/>
              <a:t>Goda, Miglė and paulina</a:t>
            </a:r>
          </a:p>
          <a:p>
            <a:r>
              <a:rPr lang="en-LT" dirty="0"/>
              <a:t>VDU Ugnė Karvelis gymnasium</a:t>
            </a:r>
          </a:p>
        </p:txBody>
      </p:sp>
      <p:pic>
        <p:nvPicPr>
          <p:cNvPr id="8" name="Picture 7" descr="A picture containing text, clipart&#10;&#10;Description automatically generated">
            <a:extLst>
              <a:ext uri="{FF2B5EF4-FFF2-40B4-BE49-F238E27FC236}">
                <a16:creationId xmlns:a16="http://schemas.microsoft.com/office/drawing/2014/main" id="{1AEF4289-6698-DD57-14EC-0CD069BA9C7B}"/>
              </a:ext>
            </a:extLst>
          </p:cNvPr>
          <p:cNvPicPr>
            <a:picLocks noChangeAspect="1"/>
          </p:cNvPicPr>
          <p:nvPr/>
        </p:nvPicPr>
        <p:blipFill>
          <a:blip r:embed="rId2"/>
          <a:stretch>
            <a:fillRect/>
          </a:stretch>
        </p:blipFill>
        <p:spPr>
          <a:xfrm>
            <a:off x="9300571" y="1423614"/>
            <a:ext cx="2364134" cy="1731569"/>
          </a:xfrm>
          <a:prstGeom prst="rect">
            <a:avLst/>
          </a:prstGeom>
        </p:spPr>
      </p:pic>
      <p:pic>
        <p:nvPicPr>
          <p:cNvPr id="6" name="Picture 5" descr="Icon&#10;&#10;Description automatically generated with medium confidence">
            <a:extLst>
              <a:ext uri="{FF2B5EF4-FFF2-40B4-BE49-F238E27FC236}">
                <a16:creationId xmlns:a16="http://schemas.microsoft.com/office/drawing/2014/main" id="{F6A2EE25-24CF-3748-79FB-401B40DFE7DD}"/>
              </a:ext>
            </a:extLst>
          </p:cNvPr>
          <p:cNvPicPr>
            <a:picLocks noChangeAspect="1"/>
          </p:cNvPicPr>
          <p:nvPr/>
        </p:nvPicPr>
        <p:blipFill>
          <a:blip r:embed="rId3"/>
          <a:stretch>
            <a:fillRect/>
          </a:stretch>
        </p:blipFill>
        <p:spPr>
          <a:xfrm>
            <a:off x="9262236" y="3801201"/>
            <a:ext cx="2439554" cy="1629044"/>
          </a:xfrm>
          <a:prstGeom prst="rect">
            <a:avLst/>
          </a:prstGeom>
        </p:spPr>
      </p:pic>
      <p:grpSp>
        <p:nvGrpSpPr>
          <p:cNvPr id="20" name="Group 19">
            <a:extLst>
              <a:ext uri="{FF2B5EF4-FFF2-40B4-BE49-F238E27FC236}">
                <a16:creationId xmlns:a16="http://schemas.microsoft.com/office/drawing/2014/main" id="{2882EEBC-3C80-4CC1-8B36-25696419EF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23489" y="7075"/>
            <a:ext cx="598291" cy="6858422"/>
            <a:chOff x="4812629" y="-1"/>
            <a:chExt cx="598291" cy="6858422"/>
          </a:xfrm>
          <a:solidFill>
            <a:schemeClr val="bg2">
              <a:lumMod val="90000"/>
            </a:schemeClr>
          </a:solidFill>
        </p:grpSpPr>
        <p:sp>
          <p:nvSpPr>
            <p:cNvPr id="21" name="Freeform 6">
              <a:extLst>
                <a:ext uri="{FF2B5EF4-FFF2-40B4-BE49-F238E27FC236}">
                  <a16:creationId xmlns:a16="http://schemas.microsoft.com/office/drawing/2014/main" id="{856F2571-B80F-4874-9D49-22C9FEC01E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94661" y="2728717"/>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05">
              <a:extLst>
                <a:ext uri="{FF2B5EF4-FFF2-40B4-BE49-F238E27FC236}">
                  <a16:creationId xmlns:a16="http://schemas.microsoft.com/office/drawing/2014/main" id="{EE768FB6-D817-4629-A2F4-DF6DD3C24B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18069" y="4783029"/>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106">
              <a:extLst>
                <a:ext uri="{FF2B5EF4-FFF2-40B4-BE49-F238E27FC236}">
                  <a16:creationId xmlns:a16="http://schemas.microsoft.com/office/drawing/2014/main" id="{182F3F66-45F0-4CAF-9F32-A6403A4CDB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34636" y="617182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7">
              <a:extLst>
                <a:ext uri="{FF2B5EF4-FFF2-40B4-BE49-F238E27FC236}">
                  <a16:creationId xmlns:a16="http://schemas.microsoft.com/office/drawing/2014/main" id="{A2F17290-72CF-4ED1-9E3A-C5D5422EB4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93838" y="4541957"/>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108">
              <a:extLst>
                <a:ext uri="{FF2B5EF4-FFF2-40B4-BE49-F238E27FC236}">
                  <a16:creationId xmlns:a16="http://schemas.microsoft.com/office/drawing/2014/main" id="{CAD03EFF-9255-4D87-B5FC-CF92B41B03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50256" y="5568511"/>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109">
              <a:extLst>
                <a:ext uri="{FF2B5EF4-FFF2-40B4-BE49-F238E27FC236}">
                  <a16:creationId xmlns:a16="http://schemas.microsoft.com/office/drawing/2014/main" id="{CAA82E54-C779-400F-B6F0-E6CB35C36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34272" y="5072899"/>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10">
              <a:extLst>
                <a:ext uri="{FF2B5EF4-FFF2-40B4-BE49-F238E27FC236}">
                  <a16:creationId xmlns:a16="http://schemas.microsoft.com/office/drawing/2014/main" id="{1DA44511-73CE-4CFA-BB73-C03C29B597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64001" y="6402527"/>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11">
              <a:extLst>
                <a:ext uri="{FF2B5EF4-FFF2-40B4-BE49-F238E27FC236}">
                  <a16:creationId xmlns:a16="http://schemas.microsoft.com/office/drawing/2014/main" id="{99246839-4CBD-4F87-943F-B35418304A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59257" y="5341955"/>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12">
              <a:extLst>
                <a:ext uri="{FF2B5EF4-FFF2-40B4-BE49-F238E27FC236}">
                  <a16:creationId xmlns:a16="http://schemas.microsoft.com/office/drawing/2014/main" id="{F4EE5929-41A9-41EC-92EC-3A0D3E07BE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794501" y="5961565"/>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122">
              <a:extLst>
                <a:ext uri="{FF2B5EF4-FFF2-40B4-BE49-F238E27FC236}">
                  <a16:creationId xmlns:a16="http://schemas.microsoft.com/office/drawing/2014/main" id="{F5007EE3-5171-4F32-B977-CC8E52545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47892" y="5181433"/>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123">
              <a:extLst>
                <a:ext uri="{FF2B5EF4-FFF2-40B4-BE49-F238E27FC236}">
                  <a16:creationId xmlns:a16="http://schemas.microsoft.com/office/drawing/2014/main" id="{B036BC71-0B4E-4A44-9B20-697959EE04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16764" y="6550524"/>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30">
              <a:extLst>
                <a:ext uri="{FF2B5EF4-FFF2-40B4-BE49-F238E27FC236}">
                  <a16:creationId xmlns:a16="http://schemas.microsoft.com/office/drawing/2014/main" id="{4C05D9EC-F732-4529-A8F0-B8CBB53C77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099069" y="6270875"/>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131">
              <a:extLst>
                <a:ext uri="{FF2B5EF4-FFF2-40B4-BE49-F238E27FC236}">
                  <a16:creationId xmlns:a16="http://schemas.microsoft.com/office/drawing/2014/main" id="{067C3D11-87DA-4140-B06C-83E8D70455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52766" y="5712816"/>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32">
              <a:extLst>
                <a:ext uri="{FF2B5EF4-FFF2-40B4-BE49-F238E27FC236}">
                  <a16:creationId xmlns:a16="http://schemas.microsoft.com/office/drawing/2014/main" id="{5C56A096-73C8-4C45-B96D-8D9EE1F905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80334" y="4879442"/>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134">
              <a:extLst>
                <a:ext uri="{FF2B5EF4-FFF2-40B4-BE49-F238E27FC236}">
                  <a16:creationId xmlns:a16="http://schemas.microsoft.com/office/drawing/2014/main" id="{E0E0A19E-B00F-4BFA-9C07-6981C209E7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12148" y="4660845"/>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135">
              <a:extLst>
                <a:ext uri="{FF2B5EF4-FFF2-40B4-BE49-F238E27FC236}">
                  <a16:creationId xmlns:a16="http://schemas.microsoft.com/office/drawing/2014/main" id="{C8D3785C-4A67-49D5-A6E9-6B3DEDC4F7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099302" y="6003317"/>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41">
              <a:extLst>
                <a:ext uri="{FF2B5EF4-FFF2-40B4-BE49-F238E27FC236}">
                  <a16:creationId xmlns:a16="http://schemas.microsoft.com/office/drawing/2014/main" id="{EB8B22FC-6A62-452D-A4A4-6F5A151A3D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95565" y="5417127"/>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91">
              <a:extLst>
                <a:ext uri="{FF2B5EF4-FFF2-40B4-BE49-F238E27FC236}">
                  <a16:creationId xmlns:a16="http://schemas.microsoft.com/office/drawing/2014/main" id="{6F1B9EA3-14DF-4AA9-8349-64329E32A1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10317" y="4059027"/>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92">
              <a:extLst>
                <a:ext uri="{FF2B5EF4-FFF2-40B4-BE49-F238E27FC236}">
                  <a16:creationId xmlns:a16="http://schemas.microsoft.com/office/drawing/2014/main" id="{3757CAAD-BCE9-4602-AEE4-CE6EA2E454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46628" y="4293221"/>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93">
              <a:extLst>
                <a:ext uri="{FF2B5EF4-FFF2-40B4-BE49-F238E27FC236}">
                  <a16:creationId xmlns:a16="http://schemas.microsoft.com/office/drawing/2014/main" id="{FC0B59A4-17C4-4103-82C3-91EAA9BF2D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64000" y="3429962"/>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94">
              <a:extLst>
                <a:ext uri="{FF2B5EF4-FFF2-40B4-BE49-F238E27FC236}">
                  <a16:creationId xmlns:a16="http://schemas.microsoft.com/office/drawing/2014/main" id="{6CE78605-77E5-48DB-9479-5A4B12061A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56605" y="1482106"/>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95">
              <a:extLst>
                <a:ext uri="{FF2B5EF4-FFF2-40B4-BE49-F238E27FC236}">
                  <a16:creationId xmlns:a16="http://schemas.microsoft.com/office/drawing/2014/main" id="{BDF6C8C8-6115-4AD6-B0A7-556D75F5E0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00291" y="3720536"/>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96">
              <a:extLst>
                <a:ext uri="{FF2B5EF4-FFF2-40B4-BE49-F238E27FC236}">
                  <a16:creationId xmlns:a16="http://schemas.microsoft.com/office/drawing/2014/main" id="{727A6847-5243-4CF9-92E0-E7EFDC8CF6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05661" y="3174043"/>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97">
              <a:extLst>
                <a:ext uri="{FF2B5EF4-FFF2-40B4-BE49-F238E27FC236}">
                  <a16:creationId xmlns:a16="http://schemas.microsoft.com/office/drawing/2014/main" id="{065927C2-5BBD-482B-A4B5-75BD13779F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92927" y="1952135"/>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98">
              <a:extLst>
                <a:ext uri="{FF2B5EF4-FFF2-40B4-BE49-F238E27FC236}">
                  <a16:creationId xmlns:a16="http://schemas.microsoft.com/office/drawing/2014/main" id="{6B3E1BE8-BE20-40DC-9AD8-5DBE5F7E52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92978" y="2513028"/>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99">
              <a:extLst>
                <a:ext uri="{FF2B5EF4-FFF2-40B4-BE49-F238E27FC236}">
                  <a16:creationId xmlns:a16="http://schemas.microsoft.com/office/drawing/2014/main" id="{78A064D1-FF69-4772-9F7F-34CADC07AA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78303" y="2262736"/>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00">
              <a:extLst>
                <a:ext uri="{FF2B5EF4-FFF2-40B4-BE49-F238E27FC236}">
                  <a16:creationId xmlns:a16="http://schemas.microsoft.com/office/drawing/2014/main" id="{505C1354-B594-43D8-B4D8-9BED208C11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10069" y="2869898"/>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101">
              <a:extLst>
                <a:ext uri="{FF2B5EF4-FFF2-40B4-BE49-F238E27FC236}">
                  <a16:creationId xmlns:a16="http://schemas.microsoft.com/office/drawing/2014/main" id="{38B14F54-AC6D-4E09-8F50-69D482109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05605" y="1673932"/>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102">
              <a:extLst>
                <a:ext uri="{FF2B5EF4-FFF2-40B4-BE49-F238E27FC236}">
                  <a16:creationId xmlns:a16="http://schemas.microsoft.com/office/drawing/2014/main" id="{B3AB3676-0F24-4CD6-80E7-5AEC832281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26311" y="1013182"/>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103">
              <a:extLst>
                <a:ext uri="{FF2B5EF4-FFF2-40B4-BE49-F238E27FC236}">
                  <a16:creationId xmlns:a16="http://schemas.microsoft.com/office/drawing/2014/main" id="{736C37DD-D2C6-48A9-BDEE-BFF865700A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23859" y="82190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104">
              <a:extLst>
                <a:ext uri="{FF2B5EF4-FFF2-40B4-BE49-F238E27FC236}">
                  <a16:creationId xmlns:a16="http://schemas.microsoft.com/office/drawing/2014/main" id="{EB15817B-55DE-403A-AB82-DF4B59D062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42211" y="4388103"/>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113">
              <a:extLst>
                <a:ext uri="{FF2B5EF4-FFF2-40B4-BE49-F238E27FC236}">
                  <a16:creationId xmlns:a16="http://schemas.microsoft.com/office/drawing/2014/main" id="{9AEDE516-A9B6-4EA3-A78E-D942C518AB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88211" y="1996920"/>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114">
              <a:extLst>
                <a:ext uri="{FF2B5EF4-FFF2-40B4-BE49-F238E27FC236}">
                  <a16:creationId xmlns:a16="http://schemas.microsoft.com/office/drawing/2014/main" id="{668ACCD8-48EF-4C76-806F-167EE43859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88351" y="3233870"/>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115">
              <a:extLst>
                <a:ext uri="{FF2B5EF4-FFF2-40B4-BE49-F238E27FC236}">
                  <a16:creationId xmlns:a16="http://schemas.microsoft.com/office/drawing/2014/main" id="{F07F8110-727B-4F4E-B3F0-065181E3C9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94064" y="2571016"/>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117">
              <a:extLst>
                <a:ext uri="{FF2B5EF4-FFF2-40B4-BE49-F238E27FC236}">
                  <a16:creationId xmlns:a16="http://schemas.microsoft.com/office/drawing/2014/main" id="{187806A2-29AD-427B-A180-96906F135F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005862" y="875337"/>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118">
              <a:extLst>
                <a:ext uri="{FF2B5EF4-FFF2-40B4-BE49-F238E27FC236}">
                  <a16:creationId xmlns:a16="http://schemas.microsoft.com/office/drawing/2014/main" id="{26537169-DC42-4B7D-BF76-41AC80EE00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92382" y="207072"/>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119">
              <a:extLst>
                <a:ext uri="{FF2B5EF4-FFF2-40B4-BE49-F238E27FC236}">
                  <a16:creationId xmlns:a16="http://schemas.microsoft.com/office/drawing/2014/main" id="{29D8C739-6DCC-4B35-BD0E-DBB9A2BD3F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62217" y="364942"/>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120">
              <a:extLst>
                <a:ext uri="{FF2B5EF4-FFF2-40B4-BE49-F238E27FC236}">
                  <a16:creationId xmlns:a16="http://schemas.microsoft.com/office/drawing/2014/main" id="{0F21E36D-0D89-43B5-B37C-18D2DE8BB3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195988" y="2932103"/>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21">
              <a:extLst>
                <a:ext uri="{FF2B5EF4-FFF2-40B4-BE49-F238E27FC236}">
                  <a16:creationId xmlns:a16="http://schemas.microsoft.com/office/drawing/2014/main" id="{886FCE22-F4B5-4E19-9C66-0BE03762DA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20864" y="3136490"/>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25">
              <a:extLst>
                <a:ext uri="{FF2B5EF4-FFF2-40B4-BE49-F238E27FC236}">
                  <a16:creationId xmlns:a16="http://schemas.microsoft.com/office/drawing/2014/main" id="{DFD742AE-E7E8-4D7D-ADD4-F672AEFB68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07177" y="4430827"/>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126">
              <a:extLst>
                <a:ext uri="{FF2B5EF4-FFF2-40B4-BE49-F238E27FC236}">
                  <a16:creationId xmlns:a16="http://schemas.microsoft.com/office/drawing/2014/main" id="{38D8B842-1B93-4971-B8B7-6D67715C6A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17238" y="3492243"/>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127">
              <a:extLst>
                <a:ext uri="{FF2B5EF4-FFF2-40B4-BE49-F238E27FC236}">
                  <a16:creationId xmlns:a16="http://schemas.microsoft.com/office/drawing/2014/main" id="{5FAEDA45-7182-4C81-94D7-73D990D4A4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24327" y="2524548"/>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128">
              <a:extLst>
                <a:ext uri="{FF2B5EF4-FFF2-40B4-BE49-F238E27FC236}">
                  <a16:creationId xmlns:a16="http://schemas.microsoft.com/office/drawing/2014/main" id="{4729345F-CD3E-4F20-A31C-9C5E867689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30284" y="4000867"/>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129">
              <a:extLst>
                <a:ext uri="{FF2B5EF4-FFF2-40B4-BE49-F238E27FC236}">
                  <a16:creationId xmlns:a16="http://schemas.microsoft.com/office/drawing/2014/main" id="{E562148A-C5D7-46C8-A7A6-2F62E17C3D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37370" y="2029148"/>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133">
              <a:extLst>
                <a:ext uri="{FF2B5EF4-FFF2-40B4-BE49-F238E27FC236}">
                  <a16:creationId xmlns:a16="http://schemas.microsoft.com/office/drawing/2014/main" id="{067CF9F6-32A6-430E-B582-4405619DE7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47176" y="2232138"/>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136">
              <a:extLst>
                <a:ext uri="{FF2B5EF4-FFF2-40B4-BE49-F238E27FC236}">
                  <a16:creationId xmlns:a16="http://schemas.microsoft.com/office/drawing/2014/main" id="{7B712434-295B-49DE-8ECC-35E516A303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48785" y="1153671"/>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37">
              <a:extLst>
                <a:ext uri="{FF2B5EF4-FFF2-40B4-BE49-F238E27FC236}">
                  <a16:creationId xmlns:a16="http://schemas.microsoft.com/office/drawing/2014/main" id="{15889639-EF34-4E99-B3BA-5F7E9C541F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64290" y="1479060"/>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138">
              <a:extLst>
                <a:ext uri="{FF2B5EF4-FFF2-40B4-BE49-F238E27FC236}">
                  <a16:creationId xmlns:a16="http://schemas.microsoft.com/office/drawing/2014/main" id="{78998930-9D8E-42BE-BC3C-009D68FA2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64269" y="1743835"/>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139">
              <a:extLst>
                <a:ext uri="{FF2B5EF4-FFF2-40B4-BE49-F238E27FC236}">
                  <a16:creationId xmlns:a16="http://schemas.microsoft.com/office/drawing/2014/main" id="{8809AA5D-03AE-441A-A956-5C9B212F74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68230" y="211560"/>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140">
              <a:extLst>
                <a:ext uri="{FF2B5EF4-FFF2-40B4-BE49-F238E27FC236}">
                  <a16:creationId xmlns:a16="http://schemas.microsoft.com/office/drawing/2014/main" id="{FB3472D7-8B7F-4A8F-8FC1-25A0003C8A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72880" y="3745980"/>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142">
              <a:extLst>
                <a:ext uri="{FF2B5EF4-FFF2-40B4-BE49-F238E27FC236}">
                  <a16:creationId xmlns:a16="http://schemas.microsoft.com/office/drawing/2014/main" id="{3D4B887A-06FA-459B-A9CD-D3DE6B7B88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321425" y="2087614"/>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143">
              <a:extLst>
                <a:ext uri="{FF2B5EF4-FFF2-40B4-BE49-F238E27FC236}">
                  <a16:creationId xmlns:a16="http://schemas.microsoft.com/office/drawing/2014/main" id="{9FC6F64C-E959-4A65-AFC0-6A95081B23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302071" y="965301"/>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144">
              <a:extLst>
                <a:ext uri="{FF2B5EF4-FFF2-40B4-BE49-F238E27FC236}">
                  <a16:creationId xmlns:a16="http://schemas.microsoft.com/office/drawing/2014/main" id="{8AB66F72-BAA2-404E-92E8-8CCC715B6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94738" y="680482"/>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145">
              <a:extLst>
                <a:ext uri="{FF2B5EF4-FFF2-40B4-BE49-F238E27FC236}">
                  <a16:creationId xmlns:a16="http://schemas.microsoft.com/office/drawing/2014/main" id="{360B1384-29A4-4340-8E53-297383BDEC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98808" y="492484"/>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8">
              <a:extLst>
                <a:ext uri="{FF2B5EF4-FFF2-40B4-BE49-F238E27FC236}">
                  <a16:creationId xmlns:a16="http://schemas.microsoft.com/office/drawing/2014/main" id="{5A343789-54E9-4B9D-B838-48542B4411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62518" y="215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8">
              <a:extLst>
                <a:ext uri="{FF2B5EF4-FFF2-40B4-BE49-F238E27FC236}">
                  <a16:creationId xmlns:a16="http://schemas.microsoft.com/office/drawing/2014/main" id="{750DFF60-2BA8-4BA7-B960-3D287C657A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824699" y="667276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106">
              <a:extLst>
                <a:ext uri="{FF2B5EF4-FFF2-40B4-BE49-F238E27FC236}">
                  <a16:creationId xmlns:a16="http://schemas.microsoft.com/office/drawing/2014/main" id="{354CF40C-624C-42D1-94C7-750A1BF075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041905" y="6742519"/>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120">
              <a:extLst>
                <a:ext uri="{FF2B5EF4-FFF2-40B4-BE49-F238E27FC236}">
                  <a16:creationId xmlns:a16="http://schemas.microsoft.com/office/drawing/2014/main" id="{D4E2D00A-BB5F-4B36-8B7A-6A0D71766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19107" y="626738"/>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120">
              <a:extLst>
                <a:ext uri="{FF2B5EF4-FFF2-40B4-BE49-F238E27FC236}">
                  <a16:creationId xmlns:a16="http://schemas.microsoft.com/office/drawing/2014/main" id="{510D08F5-2538-4B0A-8D39-64AE183F3B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27893" y="44855"/>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125">
              <a:extLst>
                <a:ext uri="{FF2B5EF4-FFF2-40B4-BE49-F238E27FC236}">
                  <a16:creationId xmlns:a16="http://schemas.microsoft.com/office/drawing/2014/main" id="{54B7187F-719E-48EC-BA09-D0E96B51FC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5200185" y="4216179"/>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137">
              <a:extLst>
                <a:ext uri="{FF2B5EF4-FFF2-40B4-BE49-F238E27FC236}">
                  <a16:creationId xmlns:a16="http://schemas.microsoft.com/office/drawing/2014/main" id="{C6A7640C-504C-4816-A6BF-F2232F4990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4950091" y="1291429"/>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86923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8" name="Rectangle 407">
            <a:extLst>
              <a:ext uri="{FF2B5EF4-FFF2-40B4-BE49-F238E27FC236}">
                <a16:creationId xmlns:a16="http://schemas.microsoft.com/office/drawing/2014/main" id="{9FF4A234-29BA-4B70-BFC0-64FBB64F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 name="Rectangle 409">
            <a:extLst>
              <a:ext uri="{FF2B5EF4-FFF2-40B4-BE49-F238E27FC236}">
                <a16:creationId xmlns:a16="http://schemas.microsoft.com/office/drawing/2014/main" id="{7FF62AAC-1C5B-406E-8F1E-5B0FD8E9D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E835CD-D3F8-59CC-7CA5-58C85BB9A37F}"/>
              </a:ext>
            </a:extLst>
          </p:cNvPr>
          <p:cNvSpPr>
            <a:spLocks noGrp="1"/>
          </p:cNvSpPr>
          <p:nvPr>
            <p:ph type="title"/>
          </p:nvPr>
        </p:nvSpPr>
        <p:spPr>
          <a:xfrm>
            <a:off x="1073811" y="718366"/>
            <a:ext cx="9483513" cy="944656"/>
          </a:xfrm>
        </p:spPr>
        <p:txBody>
          <a:bodyPr>
            <a:normAutofit/>
          </a:bodyPr>
          <a:lstStyle/>
          <a:p>
            <a:r>
              <a:rPr lang="en-LT" dirty="0"/>
              <a:t>Where it ended…</a:t>
            </a:r>
          </a:p>
        </p:txBody>
      </p:sp>
      <p:sp>
        <p:nvSpPr>
          <p:cNvPr id="412" name="Rectangle 411">
            <a:extLst>
              <a:ext uri="{FF2B5EF4-FFF2-40B4-BE49-F238E27FC236}">
                <a16:creationId xmlns:a16="http://schemas.microsoft.com/office/drawing/2014/main" id="{EC2268EF-1ED3-4797-8355-F5078CB18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90700" y="1883764"/>
            <a:ext cx="8978579" cy="4097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9F49005-3127-9C2B-C143-356961BEBC19}"/>
              </a:ext>
            </a:extLst>
          </p:cNvPr>
          <p:cNvSpPr>
            <a:spLocks noGrp="1"/>
          </p:cNvSpPr>
          <p:nvPr>
            <p:ph idx="1"/>
          </p:nvPr>
        </p:nvSpPr>
        <p:spPr>
          <a:xfrm>
            <a:off x="2503967" y="2478755"/>
            <a:ext cx="7598826" cy="2945618"/>
          </a:xfrm>
        </p:spPr>
        <p:txBody>
          <a:bodyPr>
            <a:normAutofit/>
          </a:bodyPr>
          <a:lstStyle/>
          <a:p>
            <a:pPr marL="0" indent="0">
              <a:buNone/>
            </a:pPr>
            <a:r>
              <a:rPr lang="en-GB" sz="2800" dirty="0"/>
              <a:t>”She has to go back to the point in her life where it all started. She gets a last chance to change everything, otherwise she will end up there again.”</a:t>
            </a:r>
          </a:p>
          <a:p>
            <a:pPr marL="0" indent="0">
              <a:buNone/>
            </a:pPr>
            <a:endParaRPr lang="en-LT" dirty="0"/>
          </a:p>
        </p:txBody>
      </p:sp>
      <p:grpSp>
        <p:nvGrpSpPr>
          <p:cNvPr id="414" name="Group 413">
            <a:extLst>
              <a:ext uri="{FF2B5EF4-FFF2-40B4-BE49-F238E27FC236}">
                <a16:creationId xmlns:a16="http://schemas.microsoft.com/office/drawing/2014/main" id="{5CCCD93E-51C6-47E1-8405-8D870E6B524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4460" y="-5553"/>
            <a:ext cx="781459" cy="6853105"/>
            <a:chOff x="11084460" y="-5553"/>
            <a:chExt cx="781459" cy="6853105"/>
          </a:xfrm>
        </p:grpSpPr>
        <p:sp>
          <p:nvSpPr>
            <p:cNvPr id="415" name="Freeform 59">
              <a:extLst>
                <a:ext uri="{FF2B5EF4-FFF2-40B4-BE49-F238E27FC236}">
                  <a16:creationId xmlns:a16="http://schemas.microsoft.com/office/drawing/2014/main" id="{781905C4-1133-4589-891D-4E6052BC9C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5558" y="6708631"/>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6" name="Freeform 78">
              <a:extLst>
                <a:ext uri="{FF2B5EF4-FFF2-40B4-BE49-F238E27FC236}">
                  <a16:creationId xmlns:a16="http://schemas.microsoft.com/office/drawing/2014/main" id="{B549DF45-2D76-437C-ACBF-763DF06F3E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122" y="65743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7" name="Freeform 79">
              <a:extLst>
                <a:ext uri="{FF2B5EF4-FFF2-40B4-BE49-F238E27FC236}">
                  <a16:creationId xmlns:a16="http://schemas.microsoft.com/office/drawing/2014/main" id="{B49F2B88-F0AA-40D6-997C-4CD28AD293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3494" y="888476"/>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8" name="Freeform 80">
              <a:extLst>
                <a:ext uri="{FF2B5EF4-FFF2-40B4-BE49-F238E27FC236}">
                  <a16:creationId xmlns:a16="http://schemas.microsoft.com/office/drawing/2014/main" id="{36A4A66A-D1F4-4383-8D28-A68695937F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8153" y="1126271"/>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9" name="Freeform 81">
              <a:extLst>
                <a:ext uri="{FF2B5EF4-FFF2-40B4-BE49-F238E27FC236}">
                  <a16:creationId xmlns:a16="http://schemas.microsoft.com/office/drawing/2014/main" id="{1A73A306-1140-4842-AB32-DEFA0C75DB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1203" y="2139325"/>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0" name="Freeform 82">
              <a:extLst>
                <a:ext uri="{FF2B5EF4-FFF2-40B4-BE49-F238E27FC236}">
                  <a16:creationId xmlns:a16="http://schemas.microsoft.com/office/drawing/2014/main" id="{9E9F1E99-2F3F-4867-BBFE-FCA8F92CA1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9039" y="1916872"/>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1" name="Freeform 83">
              <a:extLst>
                <a:ext uri="{FF2B5EF4-FFF2-40B4-BE49-F238E27FC236}">
                  <a16:creationId xmlns:a16="http://schemas.microsoft.com/office/drawing/2014/main" id="{015B614E-DBF6-4DE6-9339-24B527AE00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1596" y="1602084"/>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2" name="Freeform 84">
              <a:extLst>
                <a:ext uri="{FF2B5EF4-FFF2-40B4-BE49-F238E27FC236}">
                  <a16:creationId xmlns:a16="http://schemas.microsoft.com/office/drawing/2014/main" id="{2D99F085-1658-457C-A1E7-8BB59784ED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2612" y="452845"/>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3" name="Freeform 86">
              <a:extLst>
                <a:ext uri="{FF2B5EF4-FFF2-40B4-BE49-F238E27FC236}">
                  <a16:creationId xmlns:a16="http://schemas.microsoft.com/office/drawing/2014/main" id="{72314D71-6CB0-478C-A2EE-9DD68D4B0A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2581" y="106836"/>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4" name="Freeform 89">
              <a:extLst>
                <a:ext uri="{FF2B5EF4-FFF2-40B4-BE49-F238E27FC236}">
                  <a16:creationId xmlns:a16="http://schemas.microsoft.com/office/drawing/2014/main" id="{CFF40123-9723-4AED-B3F6-54C54E54AC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7384" y="1389733"/>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5" name="Freeform 90">
              <a:extLst>
                <a:ext uri="{FF2B5EF4-FFF2-40B4-BE49-F238E27FC236}">
                  <a16:creationId xmlns:a16="http://schemas.microsoft.com/office/drawing/2014/main" id="{18149ACA-B455-497E-A336-7CA5EA3FF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5236" y="2012642"/>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6" name="Freeform 62">
              <a:extLst>
                <a:ext uri="{FF2B5EF4-FFF2-40B4-BE49-F238E27FC236}">
                  <a16:creationId xmlns:a16="http://schemas.microsoft.com/office/drawing/2014/main" id="{BEA79FD9-FE3C-474C-9635-FA1AC8B10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8261" y="2886960"/>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7" name="Freeform 63">
              <a:extLst>
                <a:ext uri="{FF2B5EF4-FFF2-40B4-BE49-F238E27FC236}">
                  <a16:creationId xmlns:a16="http://schemas.microsoft.com/office/drawing/2014/main" id="{5A1C9036-2209-48AB-9A45-1CF7A88BC8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9619" y="4025573"/>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8" name="Freeform 64">
              <a:extLst>
                <a:ext uri="{FF2B5EF4-FFF2-40B4-BE49-F238E27FC236}">
                  <a16:creationId xmlns:a16="http://schemas.microsoft.com/office/drawing/2014/main" id="{949D7B76-E779-437D-BF53-4B314E304D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7570" y="2618652"/>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9" name="Freeform 65">
              <a:extLst>
                <a:ext uri="{FF2B5EF4-FFF2-40B4-BE49-F238E27FC236}">
                  <a16:creationId xmlns:a16="http://schemas.microsoft.com/office/drawing/2014/main" id="{6C7666CC-2CD8-49CF-97E8-03A4748E50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8201" y="3762667"/>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 name="Freeform 66">
              <a:extLst>
                <a:ext uri="{FF2B5EF4-FFF2-40B4-BE49-F238E27FC236}">
                  <a16:creationId xmlns:a16="http://schemas.microsoft.com/office/drawing/2014/main" id="{6694159E-961A-40AD-9710-DE5D858BE2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85983" y="5309103"/>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1" name="Freeform 67">
              <a:extLst>
                <a:ext uri="{FF2B5EF4-FFF2-40B4-BE49-F238E27FC236}">
                  <a16:creationId xmlns:a16="http://schemas.microsoft.com/office/drawing/2014/main" id="{3415C869-BF38-4F37-A07D-99863F6F0C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66163" y="4525125"/>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2" name="Freeform 68">
              <a:extLst>
                <a:ext uri="{FF2B5EF4-FFF2-40B4-BE49-F238E27FC236}">
                  <a16:creationId xmlns:a16="http://schemas.microsoft.com/office/drawing/2014/main" id="{C532C6F8-F368-4C0C-A0C7-26ED5B5C74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3551" y="3182385"/>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3" name="Freeform 69">
              <a:extLst>
                <a:ext uri="{FF2B5EF4-FFF2-40B4-BE49-F238E27FC236}">
                  <a16:creationId xmlns:a16="http://schemas.microsoft.com/office/drawing/2014/main" id="{CE0F0051-9235-439E-906C-6D4734860A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72808" y="5591348"/>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4" name="Freeform 70">
              <a:extLst>
                <a:ext uri="{FF2B5EF4-FFF2-40B4-BE49-F238E27FC236}">
                  <a16:creationId xmlns:a16="http://schemas.microsoft.com/office/drawing/2014/main" id="{595300AA-1720-4A83-A1A6-AEAC14DC44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37021" y="6183092"/>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5" name="Freeform 71">
              <a:extLst>
                <a:ext uri="{FF2B5EF4-FFF2-40B4-BE49-F238E27FC236}">
                  <a16:creationId xmlns:a16="http://schemas.microsoft.com/office/drawing/2014/main" id="{4C3205CA-C6A4-4BC9-A856-44012512D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84351" y="5070698"/>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6" name="Freeform 72">
              <a:extLst>
                <a:ext uri="{FF2B5EF4-FFF2-40B4-BE49-F238E27FC236}">
                  <a16:creationId xmlns:a16="http://schemas.microsoft.com/office/drawing/2014/main" id="{2ADF09EA-ED2B-435A-98A9-C04F61AEC3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81088" y="4843839"/>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7" name="Freeform 73">
              <a:extLst>
                <a:ext uri="{FF2B5EF4-FFF2-40B4-BE49-F238E27FC236}">
                  <a16:creationId xmlns:a16="http://schemas.microsoft.com/office/drawing/2014/main" id="{FECDE996-00DD-4523-A839-977B3099D6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85961" y="4344204"/>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8" name="Freeform 74">
              <a:extLst>
                <a:ext uri="{FF2B5EF4-FFF2-40B4-BE49-F238E27FC236}">
                  <a16:creationId xmlns:a16="http://schemas.microsoft.com/office/drawing/2014/main" id="{41E13E80-7416-41BF-9F70-0471C37552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53913" y="5924488"/>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9" name="Freeform 75">
              <a:extLst>
                <a:ext uri="{FF2B5EF4-FFF2-40B4-BE49-F238E27FC236}">
                  <a16:creationId xmlns:a16="http://schemas.microsoft.com/office/drawing/2014/main" id="{E0904C63-D5F2-4DEC-BC8B-20A2620174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8922" y="2378884"/>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 name="Freeform 77">
              <a:extLst>
                <a:ext uri="{FF2B5EF4-FFF2-40B4-BE49-F238E27FC236}">
                  <a16:creationId xmlns:a16="http://schemas.microsoft.com/office/drawing/2014/main" id="{E8FF1427-C8C3-4A62-BA09-C39CD288FD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54168" y="3543167"/>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1" name="Freeform 85">
              <a:extLst>
                <a:ext uri="{FF2B5EF4-FFF2-40B4-BE49-F238E27FC236}">
                  <a16:creationId xmlns:a16="http://schemas.microsoft.com/office/drawing/2014/main" id="{8A423576-FAF7-451E-8E03-BD83EB4C21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40427" y="6370986"/>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2" name="Freeform 87">
              <a:extLst>
                <a:ext uri="{FF2B5EF4-FFF2-40B4-BE49-F238E27FC236}">
                  <a16:creationId xmlns:a16="http://schemas.microsoft.com/office/drawing/2014/main" id="{6E983BE2-E9E0-42E2-9321-D69CE9C5DE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27906" y="6662260"/>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3" name="Freeform 88">
              <a:extLst>
                <a:ext uri="{FF2B5EF4-FFF2-40B4-BE49-F238E27FC236}">
                  <a16:creationId xmlns:a16="http://schemas.microsoft.com/office/drawing/2014/main" id="{D3F95FF6-487C-4B8A-8366-D3ED41932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8467" y="5640436"/>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4" name="Freeform 6">
              <a:extLst>
                <a:ext uri="{FF2B5EF4-FFF2-40B4-BE49-F238E27FC236}">
                  <a16:creationId xmlns:a16="http://schemas.microsoft.com/office/drawing/2014/main" id="{7BEB0739-EF74-4D95-80D7-4173F5B980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76657" y="3978357"/>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5" name="Freeform 105">
              <a:extLst>
                <a:ext uri="{FF2B5EF4-FFF2-40B4-BE49-F238E27FC236}">
                  <a16:creationId xmlns:a16="http://schemas.microsoft.com/office/drawing/2014/main" id="{783B7BCE-EE41-439B-B505-CCE4A75EA5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8643" y="1918333"/>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6" name="Freeform 106">
              <a:extLst>
                <a:ext uri="{FF2B5EF4-FFF2-40B4-BE49-F238E27FC236}">
                  <a16:creationId xmlns:a16="http://schemas.microsoft.com/office/drawing/2014/main" id="{3C74358B-9A47-45F3-8386-A5618A504A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280" y="52545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7" name="Freeform 107">
              <a:extLst>
                <a:ext uri="{FF2B5EF4-FFF2-40B4-BE49-F238E27FC236}">
                  <a16:creationId xmlns:a16="http://schemas.microsoft.com/office/drawing/2014/main" id="{99DE0B49-D1D7-4B06-9F02-E82BAD335E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4045" y="2205403"/>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8" name="Freeform 108">
              <a:extLst>
                <a:ext uri="{FF2B5EF4-FFF2-40B4-BE49-F238E27FC236}">
                  <a16:creationId xmlns:a16="http://schemas.microsoft.com/office/drawing/2014/main" id="{3E40A68B-6E09-47B3-B503-187E6DB05B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951" y="1135299"/>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9" name="Freeform 109">
              <a:extLst>
                <a:ext uri="{FF2B5EF4-FFF2-40B4-BE49-F238E27FC236}">
                  <a16:creationId xmlns:a16="http://schemas.microsoft.com/office/drawing/2014/main" id="{D689A519-2610-420E-A0A9-969BFF67BB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9148" y="1636624"/>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 name="Freeform 110">
              <a:extLst>
                <a:ext uri="{FF2B5EF4-FFF2-40B4-BE49-F238E27FC236}">
                  <a16:creationId xmlns:a16="http://schemas.microsoft.com/office/drawing/2014/main" id="{6FBC6584-911F-4264-B473-D2BF131653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6004" y="277619"/>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1" name="Freeform 111">
              <a:extLst>
                <a:ext uri="{FF2B5EF4-FFF2-40B4-BE49-F238E27FC236}">
                  <a16:creationId xmlns:a16="http://schemas.microsoft.com/office/drawing/2014/main" id="{43BA3088-9071-4CB5-AA87-D26ADA6A01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7203" y="1365119"/>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2" name="Freeform 112">
              <a:extLst>
                <a:ext uri="{FF2B5EF4-FFF2-40B4-BE49-F238E27FC236}">
                  <a16:creationId xmlns:a16="http://schemas.microsoft.com/office/drawing/2014/main" id="{036754A1-5FF1-4DAF-865F-51A8F732D4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6706" y="846465"/>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3" name="Freeform 122">
              <a:extLst>
                <a:ext uri="{FF2B5EF4-FFF2-40B4-BE49-F238E27FC236}">
                  <a16:creationId xmlns:a16="http://schemas.microsoft.com/office/drawing/2014/main" id="{3113C36F-F2C1-4AEF-907E-B011FC7DFB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9267" y="1572680"/>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4" name="Freeform 123">
              <a:extLst>
                <a:ext uri="{FF2B5EF4-FFF2-40B4-BE49-F238E27FC236}">
                  <a16:creationId xmlns:a16="http://schemas.microsoft.com/office/drawing/2014/main" id="{05297B79-2217-4E20-ADCE-55A99DFC2E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1768" y="208501"/>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5" name="Freeform 130">
              <a:extLst>
                <a:ext uri="{FF2B5EF4-FFF2-40B4-BE49-F238E27FC236}">
                  <a16:creationId xmlns:a16="http://schemas.microsoft.com/office/drawing/2014/main" id="{CDFBCAF2-7156-47B5-B4CD-4C9A6B0C57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989" y="497750"/>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6" name="Freeform 131">
              <a:extLst>
                <a:ext uri="{FF2B5EF4-FFF2-40B4-BE49-F238E27FC236}">
                  <a16:creationId xmlns:a16="http://schemas.microsoft.com/office/drawing/2014/main" id="{6141C6ED-A205-4582-B2B7-28AEFFCE9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4755" y="1047421"/>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7" name="Freeform 132">
              <a:extLst>
                <a:ext uri="{FF2B5EF4-FFF2-40B4-BE49-F238E27FC236}">
                  <a16:creationId xmlns:a16="http://schemas.microsoft.com/office/drawing/2014/main" id="{45D98E0C-835E-42DB-8E99-55F88B5D39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6410" y="1873893"/>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8" name="Freeform 134">
              <a:extLst>
                <a:ext uri="{FF2B5EF4-FFF2-40B4-BE49-F238E27FC236}">
                  <a16:creationId xmlns:a16="http://schemas.microsoft.com/office/drawing/2014/main" id="{C1A190CA-579E-475F-A682-AE831D0B62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6558" y="2005786"/>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9" name="Freeform 135">
              <a:extLst>
                <a:ext uri="{FF2B5EF4-FFF2-40B4-BE49-F238E27FC236}">
                  <a16:creationId xmlns:a16="http://schemas.microsoft.com/office/drawing/2014/main" id="{95752704-828A-4BF6-9D5B-7EE272F3C9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12094" y="817763"/>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 name="Freeform 141">
              <a:extLst>
                <a:ext uri="{FF2B5EF4-FFF2-40B4-BE49-F238E27FC236}">
                  <a16:creationId xmlns:a16="http://schemas.microsoft.com/office/drawing/2014/main" id="{1DDC7947-4F4F-4B68-8A9A-5B08914D36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6842" y="1202016"/>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1" name="Freeform 91">
              <a:extLst>
                <a:ext uri="{FF2B5EF4-FFF2-40B4-BE49-F238E27FC236}">
                  <a16:creationId xmlns:a16="http://schemas.microsoft.com/office/drawing/2014/main" id="{F9B6A847-04BE-4DA2-9766-403B52C533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7463" y="2700472"/>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2" name="Freeform 92">
              <a:extLst>
                <a:ext uri="{FF2B5EF4-FFF2-40B4-BE49-F238E27FC236}">
                  <a16:creationId xmlns:a16="http://schemas.microsoft.com/office/drawing/2014/main" id="{E0120860-FA73-465D-98A8-0A80630A76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6503" y="2356895"/>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3" name="Freeform 93">
              <a:extLst>
                <a:ext uri="{FF2B5EF4-FFF2-40B4-BE49-F238E27FC236}">
                  <a16:creationId xmlns:a16="http://schemas.microsoft.com/office/drawing/2014/main" id="{73B154EA-FA98-4BA2-B207-56A75AF5FB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6005" y="3285273"/>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4" name="Freeform 94">
              <a:extLst>
                <a:ext uri="{FF2B5EF4-FFF2-40B4-BE49-F238E27FC236}">
                  <a16:creationId xmlns:a16="http://schemas.microsoft.com/office/drawing/2014/main" id="{CD9D9A2E-D334-4FF7-AE1B-3C73FF7355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1111" y="5303842"/>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5" name="Freeform 95">
              <a:extLst>
                <a:ext uri="{FF2B5EF4-FFF2-40B4-BE49-F238E27FC236}">
                  <a16:creationId xmlns:a16="http://schemas.microsoft.com/office/drawing/2014/main" id="{C3CEB375-641F-4ACA-BFE8-15BCE9CFB4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9462" y="299225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6" name="Freeform 96">
              <a:extLst>
                <a:ext uri="{FF2B5EF4-FFF2-40B4-BE49-F238E27FC236}">
                  <a16:creationId xmlns:a16="http://schemas.microsoft.com/office/drawing/2014/main" id="{64C2C2DC-ADC8-45C1-9176-0BE21158B3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4848" y="3511815"/>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7" name="Freeform 97">
              <a:extLst>
                <a:ext uri="{FF2B5EF4-FFF2-40B4-BE49-F238E27FC236}">
                  <a16:creationId xmlns:a16="http://schemas.microsoft.com/office/drawing/2014/main" id="{6DC6FE9E-EE79-4AAD-B79F-D1320F9720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4160" y="4720666"/>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8" name="Freeform 98">
              <a:extLst>
                <a:ext uri="{FF2B5EF4-FFF2-40B4-BE49-F238E27FC236}">
                  <a16:creationId xmlns:a16="http://schemas.microsoft.com/office/drawing/2014/main" id="{4A065DC5-0B08-4188-9CAC-C782BE3346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6645" y="4202207"/>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9" name="Freeform 99">
              <a:extLst>
                <a:ext uri="{FF2B5EF4-FFF2-40B4-BE49-F238E27FC236}">
                  <a16:creationId xmlns:a16="http://schemas.microsoft.com/office/drawing/2014/main" id="{77933EC7-7607-4F9B-8946-946926844C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9540" y="4410065"/>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0" name="Freeform 100">
              <a:extLst>
                <a:ext uri="{FF2B5EF4-FFF2-40B4-BE49-F238E27FC236}">
                  <a16:creationId xmlns:a16="http://schemas.microsoft.com/office/drawing/2014/main" id="{98A0955A-87AB-4E27-A4EB-390D5A9973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049" y="3830648"/>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1" name="Freeform 101">
              <a:extLst>
                <a:ext uri="{FF2B5EF4-FFF2-40B4-BE49-F238E27FC236}">
                  <a16:creationId xmlns:a16="http://schemas.microsoft.com/office/drawing/2014/main" id="{D0D3E081-021C-476C-A0B4-025460A08C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3766" y="5038854"/>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2" name="Freeform 102">
              <a:extLst>
                <a:ext uri="{FF2B5EF4-FFF2-40B4-BE49-F238E27FC236}">
                  <a16:creationId xmlns:a16="http://schemas.microsoft.com/office/drawing/2014/main" id="{73D4B676-80A8-44CB-A417-17AF4DE19D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9945" y="5599239"/>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3" name="Freeform 103">
              <a:extLst>
                <a:ext uri="{FF2B5EF4-FFF2-40B4-BE49-F238E27FC236}">
                  <a16:creationId xmlns:a16="http://schemas.microsoft.com/office/drawing/2014/main" id="{B0210B7F-84AA-41BE-87D2-9F5260010C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2853" y="5869661"/>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4" name="Freeform 104">
              <a:extLst>
                <a:ext uri="{FF2B5EF4-FFF2-40B4-BE49-F238E27FC236}">
                  <a16:creationId xmlns:a16="http://schemas.microsoft.com/office/drawing/2014/main" id="{17B17F87-1255-4200-A4C5-1F8661A386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8313" y="2400574"/>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5" name="Freeform 113">
              <a:extLst>
                <a:ext uri="{FF2B5EF4-FFF2-40B4-BE49-F238E27FC236}">
                  <a16:creationId xmlns:a16="http://schemas.microsoft.com/office/drawing/2014/main" id="{D55CF0FB-1894-4689-808C-524F20F21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9654" y="4788492"/>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6" name="Freeform 114">
              <a:extLst>
                <a:ext uri="{FF2B5EF4-FFF2-40B4-BE49-F238E27FC236}">
                  <a16:creationId xmlns:a16="http://schemas.microsoft.com/office/drawing/2014/main" id="{6D672041-E9F6-41CA-8F94-8F92F4F523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3058" y="3554807"/>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7" name="Freeform 115">
              <a:extLst>
                <a:ext uri="{FF2B5EF4-FFF2-40B4-BE49-F238E27FC236}">
                  <a16:creationId xmlns:a16="http://schemas.microsoft.com/office/drawing/2014/main" id="{F2980BBB-6C11-4661-B664-64A509E79A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7345" y="4217661"/>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8" name="Freeform 117">
              <a:extLst>
                <a:ext uri="{FF2B5EF4-FFF2-40B4-BE49-F238E27FC236}">
                  <a16:creationId xmlns:a16="http://schemas.microsoft.com/office/drawing/2014/main" id="{74418F40-0BE6-45C5-A622-A4EC9ECC7C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34662" y="5913340"/>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9" name="Freeform 118">
              <a:extLst>
                <a:ext uri="{FF2B5EF4-FFF2-40B4-BE49-F238E27FC236}">
                  <a16:creationId xmlns:a16="http://schemas.microsoft.com/office/drawing/2014/main" id="{689670C9-875E-4A8F-8485-379483869D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78" y="6491027"/>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0" name="Freeform 119">
              <a:extLst>
                <a:ext uri="{FF2B5EF4-FFF2-40B4-BE49-F238E27FC236}">
                  <a16:creationId xmlns:a16="http://schemas.microsoft.com/office/drawing/2014/main" id="{B73F6F9B-7042-48A0-8AAB-CFD4AE104C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10752" y="6222652"/>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1" name="Freeform 120">
              <a:extLst>
                <a:ext uri="{FF2B5EF4-FFF2-40B4-BE49-F238E27FC236}">
                  <a16:creationId xmlns:a16="http://schemas.microsoft.com/office/drawing/2014/main" id="{D9922668-2B6F-4226-BEBD-91DBE7EBF8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77987" y="3795373"/>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2" name="Freeform 121">
              <a:extLst>
                <a:ext uri="{FF2B5EF4-FFF2-40B4-BE49-F238E27FC236}">
                  <a16:creationId xmlns:a16="http://schemas.microsoft.com/office/drawing/2014/main" id="{25E4C9F4-6F2B-48AB-A99B-392DE5473A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6278" y="3572831"/>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3" name="Freeform 125">
              <a:extLst>
                <a:ext uri="{FF2B5EF4-FFF2-40B4-BE49-F238E27FC236}">
                  <a16:creationId xmlns:a16="http://schemas.microsoft.com/office/drawing/2014/main" id="{65715319-1FF9-45E8-9E9A-C674AF42EF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8374" y="2371010"/>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4" name="Freeform 126">
              <a:extLst>
                <a:ext uri="{FF2B5EF4-FFF2-40B4-BE49-F238E27FC236}">
                  <a16:creationId xmlns:a16="http://schemas.microsoft.com/office/drawing/2014/main" id="{12649F26-7CDE-4DB8-83B3-EF3782AD08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6608" y="3222992"/>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5" name="Freeform 127">
              <a:extLst>
                <a:ext uri="{FF2B5EF4-FFF2-40B4-BE49-F238E27FC236}">
                  <a16:creationId xmlns:a16="http://schemas.microsoft.com/office/drawing/2014/main" id="{2FE4021B-DAF2-4374-BA57-A349243422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8" y="4190687"/>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6" name="Freeform 128">
              <a:extLst>
                <a:ext uri="{FF2B5EF4-FFF2-40B4-BE49-F238E27FC236}">
                  <a16:creationId xmlns:a16="http://schemas.microsoft.com/office/drawing/2014/main" id="{DF5BAFBB-6EF3-4AB2-AEB6-101F5E93BD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944" y="2715183"/>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7" name="Freeform 129">
              <a:extLst>
                <a:ext uri="{FF2B5EF4-FFF2-40B4-BE49-F238E27FC236}">
                  <a16:creationId xmlns:a16="http://schemas.microsoft.com/office/drawing/2014/main" id="{237BBB0E-5E66-4455-9E38-5A7A576FA9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0021" y="4655893"/>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8" name="Freeform 133">
              <a:extLst>
                <a:ext uri="{FF2B5EF4-FFF2-40B4-BE49-F238E27FC236}">
                  <a16:creationId xmlns:a16="http://schemas.microsoft.com/office/drawing/2014/main" id="{F3737C72-7122-4969-90DB-9F1A2A2E76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0849" y="4461880"/>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9" name="Freeform 136">
              <a:extLst>
                <a:ext uri="{FF2B5EF4-FFF2-40B4-BE49-F238E27FC236}">
                  <a16:creationId xmlns:a16="http://schemas.microsoft.com/office/drawing/2014/main" id="{E0471B7E-606B-4DF6-97A3-C86A230047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8988" y="5571356"/>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0" name="Freeform 137">
              <a:extLst>
                <a:ext uri="{FF2B5EF4-FFF2-40B4-BE49-F238E27FC236}">
                  <a16:creationId xmlns:a16="http://schemas.microsoft.com/office/drawing/2014/main" id="{90E27B31-5A24-46EB-85BE-DC5C886BC1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3483" y="5221486"/>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1" name="Freeform 138">
              <a:extLst>
                <a:ext uri="{FF2B5EF4-FFF2-40B4-BE49-F238E27FC236}">
                  <a16:creationId xmlns:a16="http://schemas.microsoft.com/office/drawing/2014/main" id="{2EDC5D7B-EB07-447D-B76E-A07A6632D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3252" y="4971400"/>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2" name="Freeform 139">
              <a:extLst>
                <a:ext uri="{FF2B5EF4-FFF2-40B4-BE49-F238E27FC236}">
                  <a16:creationId xmlns:a16="http://schemas.microsoft.com/office/drawing/2014/main" id="{BC74D79F-6756-4F06-A0F5-DC43209C53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5998" y="6495514"/>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3" name="Freeform 140">
              <a:extLst>
                <a:ext uri="{FF2B5EF4-FFF2-40B4-BE49-F238E27FC236}">
                  <a16:creationId xmlns:a16="http://schemas.microsoft.com/office/drawing/2014/main" id="{2210FDBB-A853-4414-A030-69E1F42955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7675" y="2936171"/>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4" name="Freeform 142">
              <a:extLst>
                <a:ext uri="{FF2B5EF4-FFF2-40B4-BE49-F238E27FC236}">
                  <a16:creationId xmlns:a16="http://schemas.microsoft.com/office/drawing/2014/main" id="{9AAC29D9-EC94-4008-824A-E1F0F2187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70411" y="4701063"/>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5" name="Freeform 143">
              <a:extLst>
                <a:ext uri="{FF2B5EF4-FFF2-40B4-BE49-F238E27FC236}">
                  <a16:creationId xmlns:a16="http://schemas.microsoft.com/office/drawing/2014/main" id="{8B39C842-398E-4937-A696-BFFC3860BC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4434" y="5793277"/>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6" name="Freeform 144">
              <a:extLst>
                <a:ext uri="{FF2B5EF4-FFF2-40B4-BE49-F238E27FC236}">
                  <a16:creationId xmlns:a16="http://schemas.microsoft.com/office/drawing/2014/main" id="{7088F78F-878E-460B-87EC-BA3BF1B546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58857" y="6023328"/>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7" name="Freeform 145">
              <a:extLst>
                <a:ext uri="{FF2B5EF4-FFF2-40B4-BE49-F238E27FC236}">
                  <a16:creationId xmlns:a16="http://schemas.microsoft.com/office/drawing/2014/main" id="{63E026E2-AE0E-499A-A8FA-39274DFB05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167" y="6234992"/>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8" name="Freeform 8">
              <a:extLst>
                <a:ext uri="{FF2B5EF4-FFF2-40B4-BE49-F238E27FC236}">
                  <a16:creationId xmlns:a16="http://schemas.microsoft.com/office/drawing/2014/main" id="{550BA48D-6442-47A4-95D9-5C452FF888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710" y="67379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9" name="Freeform 8">
              <a:extLst>
                <a:ext uri="{FF2B5EF4-FFF2-40B4-BE49-F238E27FC236}">
                  <a16:creationId xmlns:a16="http://schemas.microsoft.com/office/drawing/2014/main" id="{06EF15E3-76AB-4075-B334-94FD017C56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1761" y="33497"/>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0" name="Freeform 106">
              <a:extLst>
                <a:ext uri="{FF2B5EF4-FFF2-40B4-BE49-F238E27FC236}">
                  <a16:creationId xmlns:a16="http://schemas.microsoft.com/office/drawing/2014/main" id="{9FED76EA-CA3D-4690-9FCE-768160FAB4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55063" y="13242"/>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64932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82" name="Group 8">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284"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5"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6"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7"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8"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9"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0"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1"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2"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3"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4"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5"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6"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7"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8"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9"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0"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1"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2"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3"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4"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5"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6"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7"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8"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9"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0"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1"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2"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3"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4"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5"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6"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7"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8"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9"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0"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1"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2"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3"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4"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5"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6"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7"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8"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9"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0"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1"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2"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3"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4"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5"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6"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7"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8"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9"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0"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grpSp>
        <p:nvGrpSpPr>
          <p:cNvPr id="341" name="Group 67">
            <a:extLst>
              <a:ext uri="{FF2B5EF4-FFF2-40B4-BE49-F238E27FC236}">
                <a16:creationId xmlns:a16="http://schemas.microsoft.com/office/drawing/2014/main" id="{A1B0DAD3-DAD3-4D41-8EF0-B03422E473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solidFill>
        </p:grpSpPr>
        <p:sp>
          <p:nvSpPr>
            <p:cNvPr id="342" name="Freeform 8">
              <a:extLst>
                <a:ext uri="{FF2B5EF4-FFF2-40B4-BE49-F238E27FC236}">
                  <a16:creationId xmlns:a16="http://schemas.microsoft.com/office/drawing/2014/main" id="{729F7DF5-CF56-4F67-9883-903E49BE1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3" name="Freeform 10">
              <a:extLst>
                <a:ext uri="{FF2B5EF4-FFF2-40B4-BE49-F238E27FC236}">
                  <a16:creationId xmlns:a16="http://schemas.microsoft.com/office/drawing/2014/main" id="{B7E65000-B427-4CEF-B2A9-ECA839855F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4" name="Freeform 15">
              <a:extLst>
                <a:ext uri="{FF2B5EF4-FFF2-40B4-BE49-F238E27FC236}">
                  <a16:creationId xmlns:a16="http://schemas.microsoft.com/office/drawing/2014/main" id="{1D82BADA-E191-4C51-A377-7D1EA989D4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5" name="Freeform 18">
              <a:extLst>
                <a:ext uri="{FF2B5EF4-FFF2-40B4-BE49-F238E27FC236}">
                  <a16:creationId xmlns:a16="http://schemas.microsoft.com/office/drawing/2014/main" id="{C074E073-07CB-4DD6-BFC8-E9FD63D4AC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6" name="Freeform 19">
              <a:extLst>
                <a:ext uri="{FF2B5EF4-FFF2-40B4-BE49-F238E27FC236}">
                  <a16:creationId xmlns:a16="http://schemas.microsoft.com/office/drawing/2014/main" id="{211152B9-90BD-4804-BCC5-4B0FEEF372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7" name="Freeform 20">
              <a:extLst>
                <a:ext uri="{FF2B5EF4-FFF2-40B4-BE49-F238E27FC236}">
                  <a16:creationId xmlns:a16="http://schemas.microsoft.com/office/drawing/2014/main" id="{941B26CC-1C9B-4149-9647-3A0E0C9D20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8" name="Freeform 22">
              <a:extLst>
                <a:ext uri="{FF2B5EF4-FFF2-40B4-BE49-F238E27FC236}">
                  <a16:creationId xmlns:a16="http://schemas.microsoft.com/office/drawing/2014/main" id="{7576EDD8-60BD-4230-9FE5-5302F91208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9" name="Freeform 23">
              <a:extLst>
                <a:ext uri="{FF2B5EF4-FFF2-40B4-BE49-F238E27FC236}">
                  <a16:creationId xmlns:a16="http://schemas.microsoft.com/office/drawing/2014/main" id="{F68478BC-1899-4718-B999-C7EE2F6F5B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0" name="Freeform 26">
              <a:extLst>
                <a:ext uri="{FF2B5EF4-FFF2-40B4-BE49-F238E27FC236}">
                  <a16:creationId xmlns:a16="http://schemas.microsoft.com/office/drawing/2014/main" id="{B02BAA58-19A0-4BE5-8596-7AF02A91C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1" name="Freeform 27">
              <a:extLst>
                <a:ext uri="{FF2B5EF4-FFF2-40B4-BE49-F238E27FC236}">
                  <a16:creationId xmlns:a16="http://schemas.microsoft.com/office/drawing/2014/main" id="{ED0FD3ED-A6B2-480A-8B6C-36B4921644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2" name="Freeform 28">
              <a:extLst>
                <a:ext uri="{FF2B5EF4-FFF2-40B4-BE49-F238E27FC236}">
                  <a16:creationId xmlns:a16="http://schemas.microsoft.com/office/drawing/2014/main" id="{46C958D0-B4D1-4E20-87DA-CDF757B564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3" name="Freeform 30">
              <a:extLst>
                <a:ext uri="{FF2B5EF4-FFF2-40B4-BE49-F238E27FC236}">
                  <a16:creationId xmlns:a16="http://schemas.microsoft.com/office/drawing/2014/main" id="{3E2B5B4A-13C5-4187-BF16-1B0C4EC6D1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4" name="Freeform 43">
              <a:extLst>
                <a:ext uri="{FF2B5EF4-FFF2-40B4-BE49-F238E27FC236}">
                  <a16:creationId xmlns:a16="http://schemas.microsoft.com/office/drawing/2014/main" id="{8B7A471E-57F9-4AC4-B3DE-6A75C2A490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5" name="Freeform 51">
              <a:extLst>
                <a:ext uri="{FF2B5EF4-FFF2-40B4-BE49-F238E27FC236}">
                  <a16:creationId xmlns:a16="http://schemas.microsoft.com/office/drawing/2014/main" id="{01E6B5E8-B33D-4D70-B30A-823D655388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6" name="Freeform 52">
              <a:extLst>
                <a:ext uri="{FF2B5EF4-FFF2-40B4-BE49-F238E27FC236}">
                  <a16:creationId xmlns:a16="http://schemas.microsoft.com/office/drawing/2014/main" id="{04BD65AE-3613-409E-859A-F5E47E7ED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7" name="Freeform 53">
              <a:extLst>
                <a:ext uri="{FF2B5EF4-FFF2-40B4-BE49-F238E27FC236}">
                  <a16:creationId xmlns:a16="http://schemas.microsoft.com/office/drawing/2014/main" id="{6AC52B47-CF30-4905-A913-8016FD7DF8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8" name="Freeform 54">
              <a:extLst>
                <a:ext uri="{FF2B5EF4-FFF2-40B4-BE49-F238E27FC236}">
                  <a16:creationId xmlns:a16="http://schemas.microsoft.com/office/drawing/2014/main" id="{945DD375-89B4-4594-879C-C88E3E07E4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9" name="Freeform 55">
              <a:extLst>
                <a:ext uri="{FF2B5EF4-FFF2-40B4-BE49-F238E27FC236}">
                  <a16:creationId xmlns:a16="http://schemas.microsoft.com/office/drawing/2014/main" id="{4EF2ED92-CD73-4432-B715-54794B6CC8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0" name="Freeform 56">
              <a:extLst>
                <a:ext uri="{FF2B5EF4-FFF2-40B4-BE49-F238E27FC236}">
                  <a16:creationId xmlns:a16="http://schemas.microsoft.com/office/drawing/2014/main" id="{4C080334-01D5-4AEE-B802-115F8FF429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1" name="Freeform 57">
              <a:extLst>
                <a:ext uri="{FF2B5EF4-FFF2-40B4-BE49-F238E27FC236}">
                  <a16:creationId xmlns:a16="http://schemas.microsoft.com/office/drawing/2014/main" id="{5B2CD9BC-4DF9-4317-9F4F-168D1E48FF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2" name="Freeform 59">
              <a:extLst>
                <a:ext uri="{FF2B5EF4-FFF2-40B4-BE49-F238E27FC236}">
                  <a16:creationId xmlns:a16="http://schemas.microsoft.com/office/drawing/2014/main" id="{9ED340BE-C2EA-4C3D-9E5F-49D0601E22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3" name="Freeform 60">
              <a:extLst>
                <a:ext uri="{FF2B5EF4-FFF2-40B4-BE49-F238E27FC236}">
                  <a16:creationId xmlns:a16="http://schemas.microsoft.com/office/drawing/2014/main" id="{F83C564A-309A-4BE2-A1B7-CB9000A40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4" name="Freeform 61">
              <a:extLst>
                <a:ext uri="{FF2B5EF4-FFF2-40B4-BE49-F238E27FC236}">
                  <a16:creationId xmlns:a16="http://schemas.microsoft.com/office/drawing/2014/main" id="{6DB3A353-2237-4080-B766-F62A628B38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5" name="Freeform 5">
              <a:extLst>
                <a:ext uri="{FF2B5EF4-FFF2-40B4-BE49-F238E27FC236}">
                  <a16:creationId xmlns:a16="http://schemas.microsoft.com/office/drawing/2014/main" id="{F97333D1-A657-49E4-BCD3-47476A14CA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6" name="Freeform 6">
              <a:extLst>
                <a:ext uri="{FF2B5EF4-FFF2-40B4-BE49-F238E27FC236}">
                  <a16:creationId xmlns:a16="http://schemas.microsoft.com/office/drawing/2014/main" id="{D848B0DC-182E-4466-BC72-7D1D16380F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7" name="Freeform 7">
              <a:extLst>
                <a:ext uri="{FF2B5EF4-FFF2-40B4-BE49-F238E27FC236}">
                  <a16:creationId xmlns:a16="http://schemas.microsoft.com/office/drawing/2014/main" id="{60CE5FE2-5C67-4168-A845-1851C07B74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8" name="Freeform 8">
              <a:extLst>
                <a:ext uri="{FF2B5EF4-FFF2-40B4-BE49-F238E27FC236}">
                  <a16:creationId xmlns:a16="http://schemas.microsoft.com/office/drawing/2014/main" id="{FFD9F71E-ACAB-4435-8558-5C891704E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9" name="Freeform 9">
              <a:extLst>
                <a:ext uri="{FF2B5EF4-FFF2-40B4-BE49-F238E27FC236}">
                  <a16:creationId xmlns:a16="http://schemas.microsoft.com/office/drawing/2014/main" id="{D8F3C4EF-CAB3-477F-9BE6-7AE0EE0861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0" name="Freeform 11">
              <a:extLst>
                <a:ext uri="{FF2B5EF4-FFF2-40B4-BE49-F238E27FC236}">
                  <a16:creationId xmlns:a16="http://schemas.microsoft.com/office/drawing/2014/main" id="{99F3B109-2DD1-4023-AB8C-C4CFFBC1EE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1" name="Freeform 12">
              <a:extLst>
                <a:ext uri="{FF2B5EF4-FFF2-40B4-BE49-F238E27FC236}">
                  <a16:creationId xmlns:a16="http://schemas.microsoft.com/office/drawing/2014/main" id="{AEE61596-3CEF-4CF6-A4FA-2262654387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2" name="Freeform 13">
              <a:extLst>
                <a:ext uri="{FF2B5EF4-FFF2-40B4-BE49-F238E27FC236}">
                  <a16:creationId xmlns:a16="http://schemas.microsoft.com/office/drawing/2014/main" id="{ACA5CDA1-D484-482B-924A-C21EFFB26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3" name="Freeform 14">
              <a:extLst>
                <a:ext uri="{FF2B5EF4-FFF2-40B4-BE49-F238E27FC236}">
                  <a16:creationId xmlns:a16="http://schemas.microsoft.com/office/drawing/2014/main" id="{8BAD048C-9E22-4DAB-BB3C-8978DFC79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4" name="Freeform 16">
              <a:extLst>
                <a:ext uri="{FF2B5EF4-FFF2-40B4-BE49-F238E27FC236}">
                  <a16:creationId xmlns:a16="http://schemas.microsoft.com/office/drawing/2014/main" id="{1A2637B3-8C74-4B55-872D-CFE1F1929A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5" name="Freeform 17">
              <a:extLst>
                <a:ext uri="{FF2B5EF4-FFF2-40B4-BE49-F238E27FC236}">
                  <a16:creationId xmlns:a16="http://schemas.microsoft.com/office/drawing/2014/main" id="{C73B0390-BD3E-4AFB-ADF3-676ECF8900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6" name="Freeform 21">
              <a:extLst>
                <a:ext uri="{FF2B5EF4-FFF2-40B4-BE49-F238E27FC236}">
                  <a16:creationId xmlns:a16="http://schemas.microsoft.com/office/drawing/2014/main" id="{35236E6F-9C25-49CE-9078-306D3A5FA0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7" name="Freeform 25">
              <a:extLst>
                <a:ext uri="{FF2B5EF4-FFF2-40B4-BE49-F238E27FC236}">
                  <a16:creationId xmlns:a16="http://schemas.microsoft.com/office/drawing/2014/main" id="{46D4BFF5-1B3A-44D0-9720-143617E009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8" name="Freeform 29">
              <a:extLst>
                <a:ext uri="{FF2B5EF4-FFF2-40B4-BE49-F238E27FC236}">
                  <a16:creationId xmlns:a16="http://schemas.microsoft.com/office/drawing/2014/main" id="{77FD726E-2EB9-4305-BEE5-7C48D51C9B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9" name="Freeform 31">
              <a:extLst>
                <a:ext uri="{FF2B5EF4-FFF2-40B4-BE49-F238E27FC236}">
                  <a16:creationId xmlns:a16="http://schemas.microsoft.com/office/drawing/2014/main" id="{25E6083A-3C52-4763-92A2-1B88843EF3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0" name="Freeform 32">
              <a:extLst>
                <a:ext uri="{FF2B5EF4-FFF2-40B4-BE49-F238E27FC236}">
                  <a16:creationId xmlns:a16="http://schemas.microsoft.com/office/drawing/2014/main" id="{CA90BF22-94F7-4D52-8725-FDCE69CE65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1" name="Freeform 33">
              <a:extLst>
                <a:ext uri="{FF2B5EF4-FFF2-40B4-BE49-F238E27FC236}">
                  <a16:creationId xmlns:a16="http://schemas.microsoft.com/office/drawing/2014/main" id="{998A2F47-3F4E-4065-86CF-B49B258FF1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2" name="Freeform 34">
              <a:extLst>
                <a:ext uri="{FF2B5EF4-FFF2-40B4-BE49-F238E27FC236}">
                  <a16:creationId xmlns:a16="http://schemas.microsoft.com/office/drawing/2014/main" id="{65AF8C00-7E07-4E42-A41A-08417BB0E5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3" name="Freeform 35">
              <a:extLst>
                <a:ext uri="{FF2B5EF4-FFF2-40B4-BE49-F238E27FC236}">
                  <a16:creationId xmlns:a16="http://schemas.microsoft.com/office/drawing/2014/main" id="{E0C04B54-4EF5-4B04-A708-8339062DA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4" name="Freeform 36">
              <a:extLst>
                <a:ext uri="{FF2B5EF4-FFF2-40B4-BE49-F238E27FC236}">
                  <a16:creationId xmlns:a16="http://schemas.microsoft.com/office/drawing/2014/main" id="{C16D1625-1345-49A9-9FAE-3600E0D116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5" name="Freeform 37">
              <a:extLst>
                <a:ext uri="{FF2B5EF4-FFF2-40B4-BE49-F238E27FC236}">
                  <a16:creationId xmlns:a16="http://schemas.microsoft.com/office/drawing/2014/main" id="{B8817E5F-6964-4B89-9CD1-CD4621B6EC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6" name="Freeform 38">
              <a:extLst>
                <a:ext uri="{FF2B5EF4-FFF2-40B4-BE49-F238E27FC236}">
                  <a16:creationId xmlns:a16="http://schemas.microsoft.com/office/drawing/2014/main" id="{952E3586-DC86-4B27-AAC4-D005819D2C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7" name="Freeform 39">
              <a:extLst>
                <a:ext uri="{FF2B5EF4-FFF2-40B4-BE49-F238E27FC236}">
                  <a16:creationId xmlns:a16="http://schemas.microsoft.com/office/drawing/2014/main" id="{22CB13D9-EA0B-45B8-8E8F-3AABBE9D79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8" name="Freeform 40">
              <a:extLst>
                <a:ext uri="{FF2B5EF4-FFF2-40B4-BE49-F238E27FC236}">
                  <a16:creationId xmlns:a16="http://schemas.microsoft.com/office/drawing/2014/main" id="{3755BB78-63DB-4A8C-A113-795862B375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9" name="Freeform 41">
              <a:extLst>
                <a:ext uri="{FF2B5EF4-FFF2-40B4-BE49-F238E27FC236}">
                  <a16:creationId xmlns:a16="http://schemas.microsoft.com/office/drawing/2014/main" id="{68D97FB6-919C-4D25-A4CE-65C0BB8B41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0" name="Freeform 42">
              <a:extLst>
                <a:ext uri="{FF2B5EF4-FFF2-40B4-BE49-F238E27FC236}">
                  <a16:creationId xmlns:a16="http://schemas.microsoft.com/office/drawing/2014/main" id="{B7FB8601-BFD8-42A2-BFC8-826DA56794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1" name="Freeform 44">
              <a:extLst>
                <a:ext uri="{FF2B5EF4-FFF2-40B4-BE49-F238E27FC236}">
                  <a16:creationId xmlns:a16="http://schemas.microsoft.com/office/drawing/2014/main" id="{E66A3773-870D-43D8-97C8-9210A0288C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2" name="Freeform 45">
              <a:extLst>
                <a:ext uri="{FF2B5EF4-FFF2-40B4-BE49-F238E27FC236}">
                  <a16:creationId xmlns:a16="http://schemas.microsoft.com/office/drawing/2014/main" id="{08736EF7-6BB0-4CA8-B063-CD217FF9BF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3" name="Freeform 46">
              <a:extLst>
                <a:ext uri="{FF2B5EF4-FFF2-40B4-BE49-F238E27FC236}">
                  <a16:creationId xmlns:a16="http://schemas.microsoft.com/office/drawing/2014/main" id="{57EBF709-9E0F-48A1-BCDD-F3C74F1D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4" name="Freeform 47">
              <a:extLst>
                <a:ext uri="{FF2B5EF4-FFF2-40B4-BE49-F238E27FC236}">
                  <a16:creationId xmlns:a16="http://schemas.microsoft.com/office/drawing/2014/main" id="{251EC588-C357-470F-A194-F4A0C32B7F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5" name="Freeform 48">
              <a:extLst>
                <a:ext uri="{FF2B5EF4-FFF2-40B4-BE49-F238E27FC236}">
                  <a16:creationId xmlns:a16="http://schemas.microsoft.com/office/drawing/2014/main" id="{02592C96-1066-4F6E-9353-4FF1D5ED98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6" name="Freeform 49">
              <a:extLst>
                <a:ext uri="{FF2B5EF4-FFF2-40B4-BE49-F238E27FC236}">
                  <a16:creationId xmlns:a16="http://schemas.microsoft.com/office/drawing/2014/main" id="{B5016669-96C5-4574-B536-65060BCE97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7" name="Freeform 8">
              <a:extLst>
                <a:ext uri="{FF2B5EF4-FFF2-40B4-BE49-F238E27FC236}">
                  <a16:creationId xmlns:a16="http://schemas.microsoft.com/office/drawing/2014/main" id="{5C697245-37CA-4D12-9F8C-308595014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8" name="Freeform 106">
              <a:extLst>
                <a:ext uri="{FF2B5EF4-FFF2-40B4-BE49-F238E27FC236}">
                  <a16:creationId xmlns:a16="http://schemas.microsoft.com/office/drawing/2014/main" id="{3776B83C-39DC-4C02-B33B-848604D0A9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399" name="Rectangle 126">
            <a:extLst>
              <a:ext uri="{FF2B5EF4-FFF2-40B4-BE49-F238E27FC236}">
                <a16:creationId xmlns:a16="http://schemas.microsoft.com/office/drawing/2014/main" id="{9FF4A234-29BA-4B70-BFC0-64FBB64F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 name="Rectangle 128">
            <a:extLst>
              <a:ext uri="{FF2B5EF4-FFF2-40B4-BE49-F238E27FC236}">
                <a16:creationId xmlns:a16="http://schemas.microsoft.com/office/drawing/2014/main" id="{9C67262A-6EF1-49ED-B8DE-DDD3E58042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1" name="Rectangle 130">
            <a:extLst>
              <a:ext uri="{FF2B5EF4-FFF2-40B4-BE49-F238E27FC236}">
                <a16:creationId xmlns:a16="http://schemas.microsoft.com/office/drawing/2014/main" id="{97492946-B39C-4250-B4C8-D82A25043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1035" y="880021"/>
            <a:ext cx="6498031" cy="511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82E0C4C7-BBBE-4FC3-8ACF-DEB2F79B0F6A}"/>
              </a:ext>
            </a:extLst>
          </p:cNvPr>
          <p:cNvSpPr>
            <a:spLocks noGrp="1"/>
          </p:cNvSpPr>
          <p:nvPr>
            <p:ph type="body" sz="half" idx="2"/>
          </p:nvPr>
        </p:nvSpPr>
        <p:spPr>
          <a:xfrm>
            <a:off x="5501940" y="1501255"/>
            <a:ext cx="5108852" cy="3907390"/>
          </a:xfrm>
        </p:spPr>
        <p:txBody>
          <a:bodyPr vert="horz" lIns="91440" tIns="45720" rIns="91440" bIns="45720" rtlCol="0">
            <a:normAutofit/>
          </a:bodyPr>
          <a:lstStyle/>
          <a:p>
            <a:r>
              <a:rPr lang="en-GB" sz="2800" dirty="0"/>
              <a:t>Jessica decided to take this chance and start over. She made a pact with herself to stay away from bad things and live her truth.</a:t>
            </a:r>
          </a:p>
          <a:p>
            <a:endParaRPr lang="en-US" dirty="0"/>
          </a:p>
        </p:txBody>
      </p:sp>
      <p:sp>
        <p:nvSpPr>
          <p:cNvPr id="402" name="Freeform 142">
            <a:extLst>
              <a:ext uri="{FF2B5EF4-FFF2-40B4-BE49-F238E27FC236}">
                <a16:creationId xmlns:a16="http://schemas.microsoft.com/office/drawing/2014/main" id="{B30D69F3-F5DC-4D65-B4AF-733FF6D50D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8174" y="66097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403" name="Group 134">
            <a:extLst>
              <a:ext uri="{FF2B5EF4-FFF2-40B4-BE49-F238E27FC236}">
                <a16:creationId xmlns:a16="http://schemas.microsoft.com/office/drawing/2014/main" id="{7C3FF339-0C9A-4139-9C80-B154CB1E68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92" y="5479237"/>
            <a:ext cx="12057048" cy="1073975"/>
            <a:chOff x="11192" y="5479237"/>
            <a:chExt cx="12057048" cy="1073975"/>
          </a:xfrm>
        </p:grpSpPr>
        <p:sp>
          <p:nvSpPr>
            <p:cNvPr id="404" name="Freeform 6">
              <a:extLst>
                <a:ext uri="{FF2B5EF4-FFF2-40B4-BE49-F238E27FC236}">
                  <a16:creationId xmlns:a16="http://schemas.microsoft.com/office/drawing/2014/main" id="{26951B5F-AC36-48AF-A319-55FE784252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327394" y="635532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5" name="Freeform 55">
              <a:extLst>
                <a:ext uri="{FF2B5EF4-FFF2-40B4-BE49-F238E27FC236}">
                  <a16:creationId xmlns:a16="http://schemas.microsoft.com/office/drawing/2014/main" id="{F49E610F-6598-471F-91DF-D5851F14A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11390" y="553265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6" name="Freeform 57">
              <a:extLst>
                <a:ext uri="{FF2B5EF4-FFF2-40B4-BE49-F238E27FC236}">
                  <a16:creationId xmlns:a16="http://schemas.microsoft.com/office/drawing/2014/main" id="{74DE0CDB-BB1F-4A69-A0A2-9C32D0B6AC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84530" y="5529394"/>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7" name="Freeform 60">
              <a:extLst>
                <a:ext uri="{FF2B5EF4-FFF2-40B4-BE49-F238E27FC236}">
                  <a16:creationId xmlns:a16="http://schemas.microsoft.com/office/drawing/2014/main" id="{05BE2C0F-8AF8-4EB8-9EE8-0F65327A51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435517" y="552198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8" name="Freeform 82">
              <a:extLst>
                <a:ext uri="{FF2B5EF4-FFF2-40B4-BE49-F238E27FC236}">
                  <a16:creationId xmlns:a16="http://schemas.microsoft.com/office/drawing/2014/main" id="{2A5CD3F7-632C-4582-87F6-584F870E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395640" y="5789705"/>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9" name="Freeform 83">
              <a:extLst>
                <a:ext uri="{FF2B5EF4-FFF2-40B4-BE49-F238E27FC236}">
                  <a16:creationId xmlns:a16="http://schemas.microsoft.com/office/drawing/2014/main" id="{51D68BBB-9910-4A2E-8881-4760A930C0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65033" y="5771753"/>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0" name="Freeform 89">
              <a:extLst>
                <a:ext uri="{FF2B5EF4-FFF2-40B4-BE49-F238E27FC236}">
                  <a16:creationId xmlns:a16="http://schemas.microsoft.com/office/drawing/2014/main" id="{7EC690E3-A4DE-4B8A-A186-0F3B49BC21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07845" y="5826426"/>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1" name="Freeform 105">
              <a:extLst>
                <a:ext uri="{FF2B5EF4-FFF2-40B4-BE49-F238E27FC236}">
                  <a16:creationId xmlns:a16="http://schemas.microsoft.com/office/drawing/2014/main" id="{1BB18CCD-20C3-4BE5-A6BA-9339E8AB94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376143" y="6032065"/>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2" name="Freeform 107">
              <a:extLst>
                <a:ext uri="{FF2B5EF4-FFF2-40B4-BE49-F238E27FC236}">
                  <a16:creationId xmlns:a16="http://schemas.microsoft.com/office/drawing/2014/main" id="{BED0B41F-67D3-4AD8-9A8A-DA5DD871AB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088139" y="6055729"/>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3" name="Freeform 109">
              <a:extLst>
                <a:ext uri="{FF2B5EF4-FFF2-40B4-BE49-F238E27FC236}">
                  <a16:creationId xmlns:a16="http://schemas.microsoft.com/office/drawing/2014/main" id="{BC7AB75D-8130-4CC6-96B3-BAD26C3747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55287" y="6058995"/>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4" name="Freeform 111">
              <a:extLst>
                <a:ext uri="{FF2B5EF4-FFF2-40B4-BE49-F238E27FC236}">
                  <a16:creationId xmlns:a16="http://schemas.microsoft.com/office/drawing/2014/main" id="{A4118456-1C3E-447C-81DD-1F013BF5E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37087" y="6071235"/>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5" name="Freeform 132">
              <a:extLst>
                <a:ext uri="{FF2B5EF4-FFF2-40B4-BE49-F238E27FC236}">
                  <a16:creationId xmlns:a16="http://schemas.microsoft.com/office/drawing/2014/main" id="{9C6D6B04-EC5A-4149-A53B-C73E976931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522245" y="634860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6" name="Freeform 134">
              <a:extLst>
                <a:ext uri="{FF2B5EF4-FFF2-40B4-BE49-F238E27FC236}">
                  <a16:creationId xmlns:a16="http://schemas.microsoft.com/office/drawing/2014/main" id="{813095FE-556E-4A61-9BF3-732D492805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284869" y="6310329"/>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7" name="Freeform 141">
              <a:extLst>
                <a:ext uri="{FF2B5EF4-FFF2-40B4-BE49-F238E27FC236}">
                  <a16:creationId xmlns:a16="http://schemas.microsoft.com/office/drawing/2014/main" id="{21793E62-B549-4243-B8FA-B143D6B4AE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793296" y="6312998"/>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8" name="Freeform 91">
              <a:extLst>
                <a:ext uri="{FF2B5EF4-FFF2-40B4-BE49-F238E27FC236}">
                  <a16:creationId xmlns:a16="http://schemas.microsoft.com/office/drawing/2014/main" id="{43ADD9DB-48ED-4A8C-9A75-0E93AB479C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610793" y="6070034"/>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9" name="Freeform 92">
              <a:extLst>
                <a:ext uri="{FF2B5EF4-FFF2-40B4-BE49-F238E27FC236}">
                  <a16:creationId xmlns:a16="http://schemas.microsoft.com/office/drawing/2014/main" id="{E7C72DF4-E774-4605-971D-0840BD069C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932685" y="606930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0" name="Freeform 93">
              <a:extLst>
                <a:ext uri="{FF2B5EF4-FFF2-40B4-BE49-F238E27FC236}">
                  <a16:creationId xmlns:a16="http://schemas.microsoft.com/office/drawing/2014/main" id="{23BFA407-416B-4086-A635-1FB860F0EB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086396" y="6078286"/>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1" name="Freeform 94">
              <a:extLst>
                <a:ext uri="{FF2B5EF4-FFF2-40B4-BE49-F238E27FC236}">
                  <a16:creationId xmlns:a16="http://schemas.microsoft.com/office/drawing/2014/main" id="{7C8F4B70-75FD-4457-A219-00E8F9862E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987068" y="6106031"/>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2" name="Freeform 95">
              <a:extLst>
                <a:ext uri="{FF2B5EF4-FFF2-40B4-BE49-F238E27FC236}">
                  <a16:creationId xmlns:a16="http://schemas.microsoft.com/office/drawing/2014/main" id="{8B19E2D0-7290-4EC0-AB6B-7F7AD87B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319459" y="61084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3" name="Freeform 96">
              <a:extLst>
                <a:ext uri="{FF2B5EF4-FFF2-40B4-BE49-F238E27FC236}">
                  <a16:creationId xmlns:a16="http://schemas.microsoft.com/office/drawing/2014/main" id="{A19B4676-7AC8-4F42-A34D-1A39433EE8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771808" y="6115007"/>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4" name="Freeform 97">
              <a:extLst>
                <a:ext uri="{FF2B5EF4-FFF2-40B4-BE49-F238E27FC236}">
                  <a16:creationId xmlns:a16="http://schemas.microsoft.com/office/drawing/2014/main" id="{8B7FE908-80E4-483B-A777-C7B4EC478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534717" y="6117455"/>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5" name="Freeform 98">
              <a:extLst>
                <a:ext uri="{FF2B5EF4-FFF2-40B4-BE49-F238E27FC236}">
                  <a16:creationId xmlns:a16="http://schemas.microsoft.com/office/drawing/2014/main" id="{2681A8C9-F444-4E8C-B844-9F7949428C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095661" y="6117455"/>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6" name="Freeform 99">
              <a:extLst>
                <a:ext uri="{FF2B5EF4-FFF2-40B4-BE49-F238E27FC236}">
                  <a16:creationId xmlns:a16="http://schemas.microsoft.com/office/drawing/2014/main" id="{D20ADAA4-D2A2-4685-98BF-248A08AE1C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830696" y="6117453"/>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7" name="Freeform 100">
              <a:extLst>
                <a:ext uri="{FF2B5EF4-FFF2-40B4-BE49-F238E27FC236}">
                  <a16:creationId xmlns:a16="http://schemas.microsoft.com/office/drawing/2014/main" id="{341DD6EA-CF88-4A3C-BAEE-5010427636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469623" y="6117454"/>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8" name="Freeform 101">
              <a:extLst>
                <a:ext uri="{FF2B5EF4-FFF2-40B4-BE49-F238E27FC236}">
                  <a16:creationId xmlns:a16="http://schemas.microsoft.com/office/drawing/2014/main" id="{3D241D69-1838-4786-A9A3-E92867ABFB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262664" y="6123984"/>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9" name="Freeform 102">
              <a:extLst>
                <a:ext uri="{FF2B5EF4-FFF2-40B4-BE49-F238E27FC236}">
                  <a16:creationId xmlns:a16="http://schemas.microsoft.com/office/drawing/2014/main" id="{7A7396BB-7045-4151-AACC-8B8AF1ABD9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701721" y="612724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 name="Freeform 103">
              <a:extLst>
                <a:ext uri="{FF2B5EF4-FFF2-40B4-BE49-F238E27FC236}">
                  <a16:creationId xmlns:a16="http://schemas.microsoft.com/office/drawing/2014/main" id="{83B1DF51-D55B-4AE2-A489-6922F6959B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19919" y="613295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1" name="Freeform 104">
              <a:extLst>
                <a:ext uri="{FF2B5EF4-FFF2-40B4-BE49-F238E27FC236}">
                  <a16:creationId xmlns:a16="http://schemas.microsoft.com/office/drawing/2014/main" id="{E41D6AEB-5E2A-4A68-9632-4AE137F1FD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004466" y="6132959"/>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2" name="Freeform 113">
              <a:extLst>
                <a:ext uri="{FF2B5EF4-FFF2-40B4-BE49-F238E27FC236}">
                  <a16:creationId xmlns:a16="http://schemas.microsoft.com/office/drawing/2014/main" id="{BA517482-AC50-4901-A826-FBA4B1FCBA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613586" y="6178656"/>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3" name="Freeform 114">
              <a:extLst>
                <a:ext uri="{FF2B5EF4-FFF2-40B4-BE49-F238E27FC236}">
                  <a16:creationId xmlns:a16="http://schemas.microsoft.com/office/drawing/2014/main" id="{2A95EDEC-E641-4466-9ADD-86C263F3B4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850675" y="6178656"/>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4" name="Freeform 115">
              <a:extLst>
                <a:ext uri="{FF2B5EF4-FFF2-40B4-BE49-F238E27FC236}">
                  <a16:creationId xmlns:a16="http://schemas.microsoft.com/office/drawing/2014/main" id="{330903BB-74EF-422B-A451-76F6988AC9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187821" y="6184369"/>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5" name="Freeform 117">
              <a:extLst>
                <a:ext uri="{FF2B5EF4-FFF2-40B4-BE49-F238E27FC236}">
                  <a16:creationId xmlns:a16="http://schemas.microsoft.com/office/drawing/2014/main" id="{24CE6A5E-8D30-4EA3-BC99-FFDDD534E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91700" y="6196610"/>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6" name="Freeform 118">
              <a:extLst>
                <a:ext uri="{FF2B5EF4-FFF2-40B4-BE49-F238E27FC236}">
                  <a16:creationId xmlns:a16="http://schemas.microsoft.com/office/drawing/2014/main" id="{9DA5CEEA-CCF3-470C-9F26-89B2E06916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806692" y="619987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7" name="Freeform 119">
              <a:extLst>
                <a:ext uri="{FF2B5EF4-FFF2-40B4-BE49-F238E27FC236}">
                  <a16:creationId xmlns:a16="http://schemas.microsoft.com/office/drawing/2014/main" id="{99C33A0E-8550-4F20-BDDC-C85558B2E4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049502" y="618763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38" name="Freeform 120">
              <a:extLst>
                <a:ext uri="{FF2B5EF4-FFF2-40B4-BE49-F238E27FC236}">
                  <a16:creationId xmlns:a16="http://schemas.microsoft.com/office/drawing/2014/main" id="{08AB78FF-9221-4AC7-B053-CBFD5EC5E8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521908" y="6365526"/>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9" name="Freeform 121">
              <a:extLst>
                <a:ext uri="{FF2B5EF4-FFF2-40B4-BE49-F238E27FC236}">
                  <a16:creationId xmlns:a16="http://schemas.microsoft.com/office/drawing/2014/main" id="{D78AC1AB-3499-4D82-9A7A-D2991E6CD7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729270" y="6372055"/>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 name="Freeform 125">
              <a:extLst>
                <a:ext uri="{FF2B5EF4-FFF2-40B4-BE49-F238E27FC236}">
                  <a16:creationId xmlns:a16="http://schemas.microsoft.com/office/drawing/2014/main" id="{59E3CCFE-3C59-4B4D-A526-1DF92E8894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926858" y="6375726"/>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1" name="Freeform 126">
              <a:extLst>
                <a:ext uri="{FF2B5EF4-FFF2-40B4-BE49-F238E27FC236}">
                  <a16:creationId xmlns:a16="http://schemas.microsoft.com/office/drawing/2014/main" id="{53464886-46EA-497B-9720-6F6857F6A6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073104" y="6395720"/>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2" name="Freeform 127">
              <a:extLst>
                <a:ext uri="{FF2B5EF4-FFF2-40B4-BE49-F238E27FC236}">
                  <a16:creationId xmlns:a16="http://schemas.microsoft.com/office/drawing/2014/main" id="{7A5A5F60-422F-473E-9599-2EFA5B2AE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112498" y="6395719"/>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3" name="Freeform 128">
              <a:extLst>
                <a:ext uri="{FF2B5EF4-FFF2-40B4-BE49-F238E27FC236}">
                  <a16:creationId xmlns:a16="http://schemas.microsoft.com/office/drawing/2014/main" id="{F39522BC-A79E-4F47-8082-198FBEA11E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591511" y="6398982"/>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4" name="Freeform 129">
              <a:extLst>
                <a:ext uri="{FF2B5EF4-FFF2-40B4-BE49-F238E27FC236}">
                  <a16:creationId xmlns:a16="http://schemas.microsoft.com/office/drawing/2014/main" id="{9D335F47-2A7F-4268-8DD0-80CDB1470F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626878" y="6398982"/>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5" name="Freeform 133">
              <a:extLst>
                <a:ext uri="{FF2B5EF4-FFF2-40B4-BE49-F238E27FC236}">
                  <a16:creationId xmlns:a16="http://schemas.microsoft.com/office/drawing/2014/main" id="{783022F1-11AE-45F8-B3C3-E7C3FACF3D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830697" y="6407960"/>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6" name="Freeform 136">
              <a:extLst>
                <a:ext uri="{FF2B5EF4-FFF2-40B4-BE49-F238E27FC236}">
                  <a16:creationId xmlns:a16="http://schemas.microsoft.com/office/drawing/2014/main" id="{C3BE7C45-A2E8-42A0-87FE-EDFBC1D52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741599" y="6420199"/>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7" name="Freeform 137">
              <a:extLst>
                <a:ext uri="{FF2B5EF4-FFF2-40B4-BE49-F238E27FC236}">
                  <a16:creationId xmlns:a16="http://schemas.microsoft.com/office/drawing/2014/main" id="{0FBF3533-1FB0-420E-844F-94A37EE1CB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079229" y="6423464"/>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8" name="Freeform 138">
              <a:extLst>
                <a:ext uri="{FF2B5EF4-FFF2-40B4-BE49-F238E27FC236}">
                  <a16:creationId xmlns:a16="http://schemas.microsoft.com/office/drawing/2014/main" id="{1CCB36DC-B5BF-46A0-A742-E9B5DC245B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341533" y="6425913"/>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9" name="Freeform 139">
              <a:extLst>
                <a:ext uri="{FF2B5EF4-FFF2-40B4-BE49-F238E27FC236}">
                  <a16:creationId xmlns:a16="http://schemas.microsoft.com/office/drawing/2014/main" id="{E454EFCE-AA31-4C57-979D-FF28DF95B8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806692" y="6432440"/>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 name="Freeform 140">
              <a:extLst>
                <a:ext uri="{FF2B5EF4-FFF2-40B4-BE49-F238E27FC236}">
                  <a16:creationId xmlns:a16="http://schemas.microsoft.com/office/drawing/2014/main" id="{34821773-2B56-4CA4-923A-DFCFA76B55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342498" y="6435704"/>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1" name="Freeform 142">
              <a:extLst>
                <a:ext uri="{FF2B5EF4-FFF2-40B4-BE49-F238E27FC236}">
                  <a16:creationId xmlns:a16="http://schemas.microsoft.com/office/drawing/2014/main" id="{B2A8D553-3CE0-48ED-ABA4-B1CA42EC43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705749" y="6462633"/>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2" name="Freeform 143">
              <a:extLst>
                <a:ext uri="{FF2B5EF4-FFF2-40B4-BE49-F238E27FC236}">
                  <a16:creationId xmlns:a16="http://schemas.microsoft.com/office/drawing/2014/main" id="{AD6A1162-54E5-4A41-8F41-F2BF3A37EB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90088" y="6418187"/>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3" name="Freeform 144">
              <a:extLst>
                <a:ext uri="{FF2B5EF4-FFF2-40B4-BE49-F238E27FC236}">
                  <a16:creationId xmlns:a16="http://schemas.microsoft.com/office/drawing/2014/main" id="{13309420-D249-4ED4-AA5D-2975B4877A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271930" y="6462633"/>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4" name="Freeform 145">
              <a:extLst>
                <a:ext uri="{FF2B5EF4-FFF2-40B4-BE49-F238E27FC236}">
                  <a16:creationId xmlns:a16="http://schemas.microsoft.com/office/drawing/2014/main" id="{A23E00F9-EAE7-4D6B-A0B2-067A1FE496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082289" y="6468346"/>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5" name="Freeform 8">
              <a:extLst>
                <a:ext uri="{FF2B5EF4-FFF2-40B4-BE49-F238E27FC236}">
                  <a16:creationId xmlns:a16="http://schemas.microsoft.com/office/drawing/2014/main" id="{8D5F0F75-672C-4716-AAC5-D39F2B937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617051" y="642632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6" name="Freeform 6">
              <a:extLst>
                <a:ext uri="{FF2B5EF4-FFF2-40B4-BE49-F238E27FC236}">
                  <a16:creationId xmlns:a16="http://schemas.microsoft.com/office/drawing/2014/main" id="{349E3A15-73B7-4F07-A44E-7B75BF6010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873610" y="6350050"/>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43">
              <a:extLst>
                <a:ext uri="{FF2B5EF4-FFF2-40B4-BE49-F238E27FC236}">
                  <a16:creationId xmlns:a16="http://schemas.microsoft.com/office/drawing/2014/main" id="{B460F882-3C95-44B1-AB26-6759DD5975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52535" y="5479237"/>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7" name="Freeform 51">
              <a:extLst>
                <a:ext uri="{FF2B5EF4-FFF2-40B4-BE49-F238E27FC236}">
                  <a16:creationId xmlns:a16="http://schemas.microsoft.com/office/drawing/2014/main" id="{3AEE145B-46F9-445A-9E7E-716173BCFA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28881" y="5512695"/>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8" name="Freeform 52">
              <a:extLst>
                <a:ext uri="{FF2B5EF4-FFF2-40B4-BE49-F238E27FC236}">
                  <a16:creationId xmlns:a16="http://schemas.microsoft.com/office/drawing/2014/main" id="{C559D3E2-0DBC-4547-BC00-60A83E47A9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8190" y="5518405"/>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9" name="Freeform 53">
              <a:extLst>
                <a:ext uri="{FF2B5EF4-FFF2-40B4-BE49-F238E27FC236}">
                  <a16:creationId xmlns:a16="http://schemas.microsoft.com/office/drawing/2014/main" id="{F3E7B8C7-7DC7-468C-91CC-824961A28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55739" y="5524118"/>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 name="Freeform 54">
              <a:extLst>
                <a:ext uri="{FF2B5EF4-FFF2-40B4-BE49-F238E27FC236}">
                  <a16:creationId xmlns:a16="http://schemas.microsoft.com/office/drawing/2014/main" id="{9D2B31BB-A3AC-4292-B4E5-BC5F52749C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5674" y="5521671"/>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1" name="Freeform 55">
              <a:extLst>
                <a:ext uri="{FF2B5EF4-FFF2-40B4-BE49-F238E27FC236}">
                  <a16:creationId xmlns:a16="http://schemas.microsoft.com/office/drawing/2014/main" id="{32DB1E7E-4833-41CC-AC87-6BAEAFE9C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58671" y="5527382"/>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2" name="Freeform 56">
              <a:extLst>
                <a:ext uri="{FF2B5EF4-FFF2-40B4-BE49-F238E27FC236}">
                  <a16:creationId xmlns:a16="http://schemas.microsoft.com/office/drawing/2014/main" id="{1B674A26-49C7-4604-95D1-894A5AD1B0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91669" y="5527383"/>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3" name="Freeform 57">
              <a:extLst>
                <a:ext uri="{FF2B5EF4-FFF2-40B4-BE49-F238E27FC236}">
                  <a16:creationId xmlns:a16="http://schemas.microsoft.com/office/drawing/2014/main" id="{7D981404-4D96-4A9E-BD2F-2B1C82E9FB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75783" y="5524118"/>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4" name="Freeform 59">
              <a:extLst>
                <a:ext uri="{FF2B5EF4-FFF2-40B4-BE49-F238E27FC236}">
                  <a16:creationId xmlns:a16="http://schemas.microsoft.com/office/drawing/2014/main" id="{5C545757-0463-4AF1-9BB2-6865E44FFE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5259" y="552790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5" name="Freeform 60">
              <a:extLst>
                <a:ext uri="{FF2B5EF4-FFF2-40B4-BE49-F238E27FC236}">
                  <a16:creationId xmlns:a16="http://schemas.microsoft.com/office/drawing/2014/main" id="{00459AAE-3011-4F89-8A4E-613D2A733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698210" y="5566552"/>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6" name="Freeform 61">
              <a:extLst>
                <a:ext uri="{FF2B5EF4-FFF2-40B4-BE49-F238E27FC236}">
                  <a16:creationId xmlns:a16="http://schemas.microsoft.com/office/drawing/2014/main" id="{8C4AD92E-B314-45C4-80D2-85C7334ABC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44565" y="5582057"/>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7" name="Freeform 78">
              <a:extLst>
                <a:ext uri="{FF2B5EF4-FFF2-40B4-BE49-F238E27FC236}">
                  <a16:creationId xmlns:a16="http://schemas.microsoft.com/office/drawing/2014/main" id="{0EE8973D-C3A8-4492-8BF8-E1BD5214D7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4600" y="576974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8" name="Freeform 79">
              <a:extLst>
                <a:ext uri="{FF2B5EF4-FFF2-40B4-BE49-F238E27FC236}">
                  <a16:creationId xmlns:a16="http://schemas.microsoft.com/office/drawing/2014/main" id="{940E1ED8-E032-4984-86EB-711F132CDD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74752" y="577219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9" name="Freeform 80">
              <a:extLst>
                <a:ext uri="{FF2B5EF4-FFF2-40B4-BE49-F238E27FC236}">
                  <a16:creationId xmlns:a16="http://schemas.microsoft.com/office/drawing/2014/main" id="{1E148223-D795-405C-B94F-5CD18996EA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10471" y="577871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0" name="Freeform 81">
              <a:extLst>
                <a:ext uri="{FF2B5EF4-FFF2-40B4-BE49-F238E27FC236}">
                  <a16:creationId xmlns:a16="http://schemas.microsoft.com/office/drawing/2014/main" id="{20A65903-767B-4F42-9D6D-CBEF7B55D8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27791" y="5775453"/>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1" name="Freeform 82">
              <a:extLst>
                <a:ext uri="{FF2B5EF4-FFF2-40B4-BE49-F238E27FC236}">
                  <a16:creationId xmlns:a16="http://schemas.microsoft.com/office/drawing/2014/main" id="{CFF03BAF-5274-4D27-873A-CA3947FADB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00932" y="5784429"/>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2" name="Freeform 83">
              <a:extLst>
                <a:ext uri="{FF2B5EF4-FFF2-40B4-BE49-F238E27FC236}">
                  <a16:creationId xmlns:a16="http://schemas.microsoft.com/office/drawing/2014/main" id="{39912D23-7400-475C-B7BC-051E378954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528881" y="5766477"/>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3" name="Freeform 84">
              <a:extLst>
                <a:ext uri="{FF2B5EF4-FFF2-40B4-BE49-F238E27FC236}">
                  <a16:creationId xmlns:a16="http://schemas.microsoft.com/office/drawing/2014/main" id="{53EA24FB-6C37-4094-89BE-BC9F277FC0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4960" y="579014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4" name="Freeform 86">
              <a:extLst>
                <a:ext uri="{FF2B5EF4-FFF2-40B4-BE49-F238E27FC236}">
                  <a16:creationId xmlns:a16="http://schemas.microsoft.com/office/drawing/2014/main" id="{090DA882-3E5F-47E2-A901-ED33177FB5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192" y="5767933"/>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5" name="Freeform 89">
              <a:extLst>
                <a:ext uri="{FF2B5EF4-FFF2-40B4-BE49-F238E27FC236}">
                  <a16:creationId xmlns:a16="http://schemas.microsoft.com/office/drawing/2014/main" id="{13DAF9D2-C10F-4FA0-8AAA-EF033FD234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82525" y="5821150"/>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6" name="Freeform 90">
              <a:extLst>
                <a:ext uri="{FF2B5EF4-FFF2-40B4-BE49-F238E27FC236}">
                  <a16:creationId xmlns:a16="http://schemas.microsoft.com/office/drawing/2014/main" id="{1DCE6699-4F41-4E6C-B4B4-116F564515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29428" y="5851342"/>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7" name="Freeform 105">
              <a:extLst>
                <a:ext uri="{FF2B5EF4-FFF2-40B4-BE49-F238E27FC236}">
                  <a16:creationId xmlns:a16="http://schemas.microsoft.com/office/drawing/2014/main" id="{0D5DA8DB-8A13-4D6E-9F40-E24A7F8F7E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08023" y="6026789"/>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8" name="Freeform 106">
              <a:extLst>
                <a:ext uri="{FF2B5EF4-FFF2-40B4-BE49-F238E27FC236}">
                  <a16:creationId xmlns:a16="http://schemas.microsoft.com/office/drawing/2014/main" id="{00E93E64-19B4-465D-85DE-FD45DFAD53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0286" y="603821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9" name="Freeform 107">
              <a:extLst>
                <a:ext uri="{FF2B5EF4-FFF2-40B4-BE49-F238E27FC236}">
                  <a16:creationId xmlns:a16="http://schemas.microsoft.com/office/drawing/2014/main" id="{9E00DA49-033D-45D2-8D7C-0DE5BC6EAB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82735" y="6050453"/>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0" name="Freeform 108">
              <a:extLst>
                <a:ext uri="{FF2B5EF4-FFF2-40B4-BE49-F238E27FC236}">
                  <a16:creationId xmlns:a16="http://schemas.microsoft.com/office/drawing/2014/main" id="{C9BB8FB7-501F-4EF7-811C-DFC36C6971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33512" y="6050453"/>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1" name="Freeform 109">
              <a:extLst>
                <a:ext uri="{FF2B5EF4-FFF2-40B4-BE49-F238E27FC236}">
                  <a16:creationId xmlns:a16="http://schemas.microsoft.com/office/drawing/2014/main" id="{70F631DA-C640-4FC1-A59E-F133F83BAA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515587" y="6053719"/>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2" name="Freeform 110">
              <a:extLst>
                <a:ext uri="{FF2B5EF4-FFF2-40B4-BE49-F238E27FC236}">
                  <a16:creationId xmlns:a16="http://schemas.microsoft.com/office/drawing/2014/main" id="{C0C246D6-738C-4854-BDD0-6669E99D6E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6714" y="6053700"/>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3" name="Freeform 111">
              <a:extLst>
                <a:ext uri="{FF2B5EF4-FFF2-40B4-BE49-F238E27FC236}">
                  <a16:creationId xmlns:a16="http://schemas.microsoft.com/office/drawing/2014/main" id="{2B88D097-4630-4514-BD1C-D1FC57D059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56827" y="6065959"/>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4" name="Freeform 112">
              <a:extLst>
                <a:ext uri="{FF2B5EF4-FFF2-40B4-BE49-F238E27FC236}">
                  <a16:creationId xmlns:a16="http://schemas.microsoft.com/office/drawing/2014/main" id="{895172E5-4D7B-4E9E-9DC0-7AC40AFE27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1963" y="606595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5" name="Freeform 122">
              <a:extLst>
                <a:ext uri="{FF2B5EF4-FFF2-40B4-BE49-F238E27FC236}">
                  <a16:creationId xmlns:a16="http://schemas.microsoft.com/office/drawing/2014/main" id="{E16BE8D6-8745-46D3-BB8C-7D9F905F24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63305" y="6298524"/>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6" name="Freeform 123">
              <a:extLst>
                <a:ext uri="{FF2B5EF4-FFF2-40B4-BE49-F238E27FC236}">
                  <a16:creationId xmlns:a16="http://schemas.microsoft.com/office/drawing/2014/main" id="{B21B0D38-9A6B-4C03-9C68-BFCDD0CE34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120" y="6277308"/>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7" name="Freeform 130">
              <a:extLst>
                <a:ext uri="{FF2B5EF4-FFF2-40B4-BE49-F238E27FC236}">
                  <a16:creationId xmlns:a16="http://schemas.microsoft.com/office/drawing/2014/main" id="{BD88B61E-A1B6-4C3F-9CDA-F14697C394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06243" y="6277308"/>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8" name="Freeform 132">
              <a:extLst>
                <a:ext uri="{FF2B5EF4-FFF2-40B4-BE49-F238E27FC236}">
                  <a16:creationId xmlns:a16="http://schemas.microsoft.com/office/drawing/2014/main" id="{7F412678-E91D-445B-B569-92A65FE4F2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758397" y="6307501"/>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9" name="Freeform 134">
              <a:extLst>
                <a:ext uri="{FF2B5EF4-FFF2-40B4-BE49-F238E27FC236}">
                  <a16:creationId xmlns:a16="http://schemas.microsoft.com/office/drawing/2014/main" id="{D5C03A86-E86B-4343-BE21-5E5D4DF2F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16135" y="6305053"/>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0" name="Freeform 135">
              <a:extLst>
                <a:ext uri="{FF2B5EF4-FFF2-40B4-BE49-F238E27FC236}">
                  <a16:creationId xmlns:a16="http://schemas.microsoft.com/office/drawing/2014/main" id="{7E23784D-2CA3-4407-A29D-F04954A443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65185" y="6314931"/>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1" name="Freeform 141">
              <a:extLst>
                <a:ext uri="{FF2B5EF4-FFF2-40B4-BE49-F238E27FC236}">
                  <a16:creationId xmlns:a16="http://schemas.microsoft.com/office/drawing/2014/main" id="{9B6ED33F-264E-4FE0-BB23-5923775E24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41625" y="6331981"/>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2" name="Freeform 32">
              <a:extLst>
                <a:ext uri="{FF2B5EF4-FFF2-40B4-BE49-F238E27FC236}">
                  <a16:creationId xmlns:a16="http://schemas.microsoft.com/office/drawing/2014/main" id="{CE917B1B-8131-4DE5-AD2C-71A079AA47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03161" y="5553203"/>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3" name="Freeform 37">
              <a:extLst>
                <a:ext uri="{FF2B5EF4-FFF2-40B4-BE49-F238E27FC236}">
                  <a16:creationId xmlns:a16="http://schemas.microsoft.com/office/drawing/2014/main" id="{5E8CF6E6-E598-4397-91BA-6C2A426A84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89595" y="5546674"/>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4" name="Freeform 40">
              <a:extLst>
                <a:ext uri="{FF2B5EF4-FFF2-40B4-BE49-F238E27FC236}">
                  <a16:creationId xmlns:a16="http://schemas.microsoft.com/office/drawing/2014/main" id="{4B4D2234-D9B8-4F69-A88F-BAC7242940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397773" y="5562178"/>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5" name="Freeform 44">
              <a:extLst>
                <a:ext uri="{FF2B5EF4-FFF2-40B4-BE49-F238E27FC236}">
                  <a16:creationId xmlns:a16="http://schemas.microsoft.com/office/drawing/2014/main" id="{FAC6F190-5E32-4356-8ACA-C8D84EBD79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848018" y="557686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6" name="Freeform 46">
              <a:extLst>
                <a:ext uri="{FF2B5EF4-FFF2-40B4-BE49-F238E27FC236}">
                  <a16:creationId xmlns:a16="http://schemas.microsoft.com/office/drawing/2014/main" id="{05549845-8416-4013-9839-D79CB20AB6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37038" y="5556465"/>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7" name="Freeform 47">
              <a:extLst>
                <a:ext uri="{FF2B5EF4-FFF2-40B4-BE49-F238E27FC236}">
                  <a16:creationId xmlns:a16="http://schemas.microsoft.com/office/drawing/2014/main" id="{467A23A5-6422-47E9-9190-43A9501C87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41065" y="5586660"/>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8" name="Freeform 48">
              <a:extLst>
                <a:ext uri="{FF2B5EF4-FFF2-40B4-BE49-F238E27FC236}">
                  <a16:creationId xmlns:a16="http://schemas.microsoft.com/office/drawing/2014/main" id="{AA5E43AB-DA6B-477B-94EF-BF73ACCE3E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15091" y="5598084"/>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9" name="Freeform 62">
              <a:extLst>
                <a:ext uri="{FF2B5EF4-FFF2-40B4-BE49-F238E27FC236}">
                  <a16:creationId xmlns:a16="http://schemas.microsoft.com/office/drawing/2014/main" id="{90CBC3ED-5170-4805-987F-F3964917F0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762801" y="5801274"/>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0" name="Freeform 63">
              <a:extLst>
                <a:ext uri="{FF2B5EF4-FFF2-40B4-BE49-F238E27FC236}">
                  <a16:creationId xmlns:a16="http://schemas.microsoft.com/office/drawing/2014/main" id="{C14C5E5E-6018-4BB4-8238-A6B217328E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940515" y="5780056"/>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1" name="Freeform 64">
              <a:extLst>
                <a:ext uri="{FF2B5EF4-FFF2-40B4-BE49-F238E27FC236}">
                  <a16:creationId xmlns:a16="http://schemas.microsoft.com/office/drawing/2014/main" id="{A1D002AF-6CBB-4688-B6CC-623D057EAA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787" y="5815963"/>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2" name="Freeform 65">
              <a:extLst>
                <a:ext uri="{FF2B5EF4-FFF2-40B4-BE49-F238E27FC236}">
                  <a16:creationId xmlns:a16="http://schemas.microsoft.com/office/drawing/2014/main" id="{A3BCCB11-25A2-4C56-96AC-E8B384E20D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55168" y="5833915"/>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3" name="Freeform 68">
              <a:extLst>
                <a:ext uri="{FF2B5EF4-FFF2-40B4-BE49-F238E27FC236}">
                  <a16:creationId xmlns:a16="http://schemas.microsoft.com/office/drawing/2014/main" id="{48470416-A7F5-4041-B3E7-BF525DD8BD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00429" y="581922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4" name="Freeform 75">
              <a:extLst>
                <a:ext uri="{FF2B5EF4-FFF2-40B4-BE49-F238E27FC236}">
                  <a16:creationId xmlns:a16="http://schemas.microsoft.com/office/drawing/2014/main" id="{6763146B-0E01-4BC3-A3E6-573690558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67433" y="5780057"/>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5" name="Freeform 77">
              <a:extLst>
                <a:ext uri="{FF2B5EF4-FFF2-40B4-BE49-F238E27FC236}">
                  <a16:creationId xmlns:a16="http://schemas.microsoft.com/office/drawing/2014/main" id="{C324338F-04C1-419D-90C1-D83AA1B763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18564" y="586492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6" name="Freeform 91">
              <a:extLst>
                <a:ext uri="{FF2B5EF4-FFF2-40B4-BE49-F238E27FC236}">
                  <a16:creationId xmlns:a16="http://schemas.microsoft.com/office/drawing/2014/main" id="{77835AED-A441-4532-AF89-B3FF7CFD55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95527" y="6064758"/>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7" name="Freeform 92">
              <a:extLst>
                <a:ext uri="{FF2B5EF4-FFF2-40B4-BE49-F238E27FC236}">
                  <a16:creationId xmlns:a16="http://schemas.microsoft.com/office/drawing/2014/main" id="{F2B6F66E-9B92-42DA-9FA1-35F0ECE1AB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51481" y="60640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8" name="Freeform 93">
              <a:extLst>
                <a:ext uri="{FF2B5EF4-FFF2-40B4-BE49-F238E27FC236}">
                  <a16:creationId xmlns:a16="http://schemas.microsoft.com/office/drawing/2014/main" id="{AB5426E1-AAC8-413F-8343-E690D35765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11063" y="6073010"/>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9" name="Freeform 94">
              <a:extLst>
                <a:ext uri="{FF2B5EF4-FFF2-40B4-BE49-F238E27FC236}">
                  <a16:creationId xmlns:a16="http://schemas.microsoft.com/office/drawing/2014/main" id="{6EDE8D39-527D-48EC-A60E-822896A700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199758" y="6100755"/>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0" name="Freeform 95">
              <a:extLst>
                <a:ext uri="{FF2B5EF4-FFF2-40B4-BE49-F238E27FC236}">
                  <a16:creationId xmlns:a16="http://schemas.microsoft.com/office/drawing/2014/main" id="{63CA0069-4DAE-4E19-9375-30664E1367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87749" y="6103203"/>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1" name="Freeform 96">
              <a:extLst>
                <a:ext uri="{FF2B5EF4-FFF2-40B4-BE49-F238E27FC236}">
                  <a16:creationId xmlns:a16="http://schemas.microsoft.com/office/drawing/2014/main" id="{EE4F3DAA-A482-4317-AC07-D9EACF4ABD2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06156" y="6109731"/>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2" name="Freeform 97">
              <a:extLst>
                <a:ext uri="{FF2B5EF4-FFF2-40B4-BE49-F238E27FC236}">
                  <a16:creationId xmlns:a16="http://schemas.microsoft.com/office/drawing/2014/main" id="{C4558B65-3D1B-4341-9469-54BDB407DA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599824" y="6112179"/>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 name="Freeform 98">
              <a:extLst>
                <a:ext uri="{FF2B5EF4-FFF2-40B4-BE49-F238E27FC236}">
                  <a16:creationId xmlns:a16="http://schemas.microsoft.com/office/drawing/2014/main" id="{8A11C831-3A34-41C8-BF81-577F36D3BF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81416" y="6112179"/>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 name="Freeform 99">
              <a:extLst>
                <a:ext uri="{FF2B5EF4-FFF2-40B4-BE49-F238E27FC236}">
                  <a16:creationId xmlns:a16="http://schemas.microsoft.com/office/drawing/2014/main" id="{3BAA8579-0187-4116-9506-0798BD48B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74601" y="6112177"/>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 name="Freeform 100">
              <a:extLst>
                <a:ext uri="{FF2B5EF4-FFF2-40B4-BE49-F238E27FC236}">
                  <a16:creationId xmlns:a16="http://schemas.microsoft.com/office/drawing/2014/main" id="{B66832E9-B0E5-4132-99E9-2286FE26CB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26949" y="6112178"/>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01">
              <a:extLst>
                <a:ext uri="{FF2B5EF4-FFF2-40B4-BE49-F238E27FC236}">
                  <a16:creationId xmlns:a16="http://schemas.microsoft.com/office/drawing/2014/main" id="{1F5F17DC-C7BC-4D44-BFD1-1D5002D670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24162" y="6118708"/>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02">
              <a:extLst>
                <a:ext uri="{FF2B5EF4-FFF2-40B4-BE49-F238E27FC236}">
                  <a16:creationId xmlns:a16="http://schemas.microsoft.com/office/drawing/2014/main" id="{AAD24A6B-1C15-45BF-A44D-C5DCFDF7C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501940" y="6121971"/>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103">
              <a:extLst>
                <a:ext uri="{FF2B5EF4-FFF2-40B4-BE49-F238E27FC236}">
                  <a16:creationId xmlns:a16="http://schemas.microsoft.com/office/drawing/2014/main" id="{B2B7773D-7624-4799-8DC2-2125C7B58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764247" y="612768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104">
              <a:extLst>
                <a:ext uri="{FF2B5EF4-FFF2-40B4-BE49-F238E27FC236}">
                  <a16:creationId xmlns:a16="http://schemas.microsoft.com/office/drawing/2014/main" id="{43BDB876-DF8F-473C-94AD-3B85C7D0D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313513" y="6127683"/>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113">
              <a:extLst>
                <a:ext uri="{FF2B5EF4-FFF2-40B4-BE49-F238E27FC236}">
                  <a16:creationId xmlns:a16="http://schemas.microsoft.com/office/drawing/2014/main" id="{E7BAEA9F-0A15-4A6A-9DE3-17E52616DF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01734" y="6173380"/>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114">
              <a:extLst>
                <a:ext uri="{FF2B5EF4-FFF2-40B4-BE49-F238E27FC236}">
                  <a16:creationId xmlns:a16="http://schemas.microsoft.com/office/drawing/2014/main" id="{F44C7BB7-3BF8-4B57-8300-B074761B6F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68188" y="6173380"/>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115">
              <a:extLst>
                <a:ext uri="{FF2B5EF4-FFF2-40B4-BE49-F238E27FC236}">
                  <a16:creationId xmlns:a16="http://schemas.microsoft.com/office/drawing/2014/main" id="{5C9E2587-EA6E-4862-835F-7E8AC5DFC8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31042" y="6179093"/>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117">
              <a:extLst>
                <a:ext uri="{FF2B5EF4-FFF2-40B4-BE49-F238E27FC236}">
                  <a16:creationId xmlns:a16="http://schemas.microsoft.com/office/drawing/2014/main" id="{9FDF4C88-B02F-4199-9B67-75901180B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6279" y="6191334"/>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118">
              <a:extLst>
                <a:ext uri="{FF2B5EF4-FFF2-40B4-BE49-F238E27FC236}">
                  <a16:creationId xmlns:a16="http://schemas.microsoft.com/office/drawing/2014/main" id="{5640818D-9BF5-4056-A10A-B26AE54949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87223" y="6194597"/>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19">
              <a:extLst>
                <a:ext uri="{FF2B5EF4-FFF2-40B4-BE49-F238E27FC236}">
                  <a16:creationId xmlns:a16="http://schemas.microsoft.com/office/drawing/2014/main" id="{DCBD257A-A1D2-4931-9090-48B1E21D5E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147958" y="618235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120">
              <a:extLst>
                <a:ext uri="{FF2B5EF4-FFF2-40B4-BE49-F238E27FC236}">
                  <a16:creationId xmlns:a16="http://schemas.microsoft.com/office/drawing/2014/main" id="{EF75A49A-C910-4E27-B0E0-AF15C2B3D4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81754" y="6360250"/>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121">
              <a:extLst>
                <a:ext uri="{FF2B5EF4-FFF2-40B4-BE49-F238E27FC236}">
                  <a16:creationId xmlns:a16="http://schemas.microsoft.com/office/drawing/2014/main" id="{09175BB4-78AB-4F07-9A7C-195C9FF508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61985" y="6366779"/>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25">
              <a:extLst>
                <a:ext uri="{FF2B5EF4-FFF2-40B4-BE49-F238E27FC236}">
                  <a16:creationId xmlns:a16="http://schemas.microsoft.com/office/drawing/2014/main" id="{E4647752-F098-4C74-8685-415ADC8BFF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50219" y="6370450"/>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126">
              <a:extLst>
                <a:ext uri="{FF2B5EF4-FFF2-40B4-BE49-F238E27FC236}">
                  <a16:creationId xmlns:a16="http://schemas.microsoft.com/office/drawing/2014/main" id="{AF23AEF6-4648-479D-9E57-75D4087D05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00429" y="6390444"/>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127">
              <a:extLst>
                <a:ext uri="{FF2B5EF4-FFF2-40B4-BE49-F238E27FC236}">
                  <a16:creationId xmlns:a16="http://schemas.microsoft.com/office/drawing/2014/main" id="{A85CD8C4-1E33-42C9-BCBB-91B9CDE9E7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75213" y="6390443"/>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128">
              <a:extLst>
                <a:ext uri="{FF2B5EF4-FFF2-40B4-BE49-F238E27FC236}">
                  <a16:creationId xmlns:a16="http://schemas.microsoft.com/office/drawing/2014/main" id="{32D2257B-0B7A-4918-A6B3-74552983CE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02403" y="6393706"/>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5" name="Freeform 129">
              <a:extLst>
                <a:ext uri="{FF2B5EF4-FFF2-40B4-BE49-F238E27FC236}">
                  <a16:creationId xmlns:a16="http://schemas.microsoft.com/office/drawing/2014/main" id="{B6E8A044-F3AC-48ED-B8A6-D2EDD3F694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550199" y="6393706"/>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133">
              <a:extLst>
                <a:ext uri="{FF2B5EF4-FFF2-40B4-BE49-F238E27FC236}">
                  <a16:creationId xmlns:a16="http://schemas.microsoft.com/office/drawing/2014/main" id="{248AF2CF-3B97-49B3-8E08-2820E763B5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357015" y="6402684"/>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7" name="Freeform 136">
              <a:extLst>
                <a:ext uri="{FF2B5EF4-FFF2-40B4-BE49-F238E27FC236}">
                  <a16:creationId xmlns:a16="http://schemas.microsoft.com/office/drawing/2014/main" id="{B5BEC596-B534-44B2-B1B8-78C1FBBA36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55860" y="6414923"/>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8" name="Freeform 137">
              <a:extLst>
                <a:ext uri="{FF2B5EF4-FFF2-40B4-BE49-F238E27FC236}">
                  <a16:creationId xmlns:a16="http://schemas.microsoft.com/office/drawing/2014/main" id="{F45F86F4-28DB-49BC-8B6B-B703086F43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118231" y="6418188"/>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9" name="Freeform 138">
              <a:extLst>
                <a:ext uri="{FF2B5EF4-FFF2-40B4-BE49-F238E27FC236}">
                  <a16:creationId xmlns:a16="http://schemas.microsoft.com/office/drawing/2014/main" id="{2932A0BD-C987-4A93-91DC-E277DC89CC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65674" y="6420637"/>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139">
              <a:extLst>
                <a:ext uri="{FF2B5EF4-FFF2-40B4-BE49-F238E27FC236}">
                  <a16:creationId xmlns:a16="http://schemas.microsoft.com/office/drawing/2014/main" id="{DD6B3E88-4337-44F0-80CD-D96F69C2F1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87222" y="6427164"/>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1" name="Freeform 140">
              <a:extLst>
                <a:ext uri="{FF2B5EF4-FFF2-40B4-BE49-F238E27FC236}">
                  <a16:creationId xmlns:a16="http://schemas.microsoft.com/office/drawing/2014/main" id="{2A481A9C-8E49-4886-B0B8-B391B54DE6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45213" y="6430428"/>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2" name="Freeform 142">
              <a:extLst>
                <a:ext uri="{FF2B5EF4-FFF2-40B4-BE49-F238E27FC236}">
                  <a16:creationId xmlns:a16="http://schemas.microsoft.com/office/drawing/2014/main" id="{F74D151E-F322-43E1-AAAA-39C16A828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615774" y="64573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143">
              <a:extLst>
                <a:ext uri="{FF2B5EF4-FFF2-40B4-BE49-F238E27FC236}">
                  <a16:creationId xmlns:a16="http://schemas.microsoft.com/office/drawing/2014/main" id="{BF3063F9-CB9B-4822-865E-5BFC90AF98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642843" y="6460620"/>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4" name="Freeform 144">
              <a:extLst>
                <a:ext uri="{FF2B5EF4-FFF2-40B4-BE49-F238E27FC236}">
                  <a16:creationId xmlns:a16="http://schemas.microsoft.com/office/drawing/2014/main" id="{F541B440-1CE7-46DE-8E58-B472C9E62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11352" y="6457357"/>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5" name="Freeform 145">
              <a:extLst>
                <a:ext uri="{FF2B5EF4-FFF2-40B4-BE49-F238E27FC236}">
                  <a16:creationId xmlns:a16="http://schemas.microsoft.com/office/drawing/2014/main" id="{25E18B25-35CB-4DFC-B428-063F245D0B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121373" y="6463070"/>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 name="Freeform 8">
              <a:extLst>
                <a:ext uri="{FF2B5EF4-FFF2-40B4-BE49-F238E27FC236}">
                  <a16:creationId xmlns:a16="http://schemas.microsoft.com/office/drawing/2014/main" id="{AC3EF75E-9D39-42A1-8744-0314BE64A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576864" y="642104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7" name="Freeform 129">
              <a:extLst>
                <a:ext uri="{FF2B5EF4-FFF2-40B4-BE49-F238E27FC236}">
                  <a16:creationId xmlns:a16="http://schemas.microsoft.com/office/drawing/2014/main" id="{5B830616-AB5F-4414-891C-D7D65A1C2A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20744" y="5781063"/>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8" name="Freeform 133">
              <a:extLst>
                <a:ext uri="{FF2B5EF4-FFF2-40B4-BE49-F238E27FC236}">
                  <a16:creationId xmlns:a16="http://schemas.microsoft.com/office/drawing/2014/main" id="{B84FCDC4-EB04-49F6-83E1-AE030D9139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59809" y="5814737"/>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9" name="Freeform 129">
              <a:extLst>
                <a:ext uri="{FF2B5EF4-FFF2-40B4-BE49-F238E27FC236}">
                  <a16:creationId xmlns:a16="http://schemas.microsoft.com/office/drawing/2014/main" id="{297CFE06-B273-4E3A-828B-7F2391E723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50782" y="5569170"/>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0" name="Freeform 133">
              <a:extLst>
                <a:ext uri="{FF2B5EF4-FFF2-40B4-BE49-F238E27FC236}">
                  <a16:creationId xmlns:a16="http://schemas.microsoft.com/office/drawing/2014/main" id="{3DB916FA-F738-4FDC-856A-EC97DEA0FA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04120" y="5598084"/>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1" name="Freeform 144">
              <a:extLst>
                <a:ext uri="{FF2B5EF4-FFF2-40B4-BE49-F238E27FC236}">
                  <a16:creationId xmlns:a16="http://schemas.microsoft.com/office/drawing/2014/main" id="{84355883-FB7A-47AA-BA56-AF9F91552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57282" y="5553207"/>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83" name="Freeform 142">
            <a:extLst>
              <a:ext uri="{FF2B5EF4-FFF2-40B4-BE49-F238E27FC236}">
                <a16:creationId xmlns:a16="http://schemas.microsoft.com/office/drawing/2014/main" id="{869C3428-7E23-4E31-828E-09F276DAC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0574" y="67621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1026" name="Picture 2" descr="Cycle, loop, marking, reload, replay reload loop, start over icon -  Download on Iconfinder">
            <a:extLst>
              <a:ext uri="{FF2B5EF4-FFF2-40B4-BE49-F238E27FC236}">
                <a16:creationId xmlns:a16="http://schemas.microsoft.com/office/drawing/2014/main" id="{766C800F-47D8-1812-D90B-4B2EF833539A}"/>
              </a:ext>
            </a:extLst>
          </p:cNvPr>
          <p:cNvPicPr>
            <a:picLocks noChangeAspect="1" noChangeArrowheads="1"/>
          </p:cNvPicPr>
          <p:nvPr/>
        </p:nvPicPr>
        <p:blipFill>
          <a:blip r:embed="rId2">
            <a:duotone>
              <a:prstClr val="black"/>
              <a:schemeClr val="accent6">
                <a:lumMod val="40000"/>
                <a:lumOff val="60000"/>
                <a:tint val="45000"/>
                <a:satMod val="400000"/>
              </a:schemeClr>
            </a:duotone>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564259" y="1400159"/>
            <a:ext cx="3624236" cy="3624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87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grpSp>
        <p:nvGrpSpPr>
          <p:cNvPr id="68" name="Group 67">
            <a:extLst>
              <a:ext uri="{FF2B5EF4-FFF2-40B4-BE49-F238E27FC236}">
                <a16:creationId xmlns:a16="http://schemas.microsoft.com/office/drawing/2014/main" id="{A1B0DAD3-DAD3-4D41-8EF0-B03422E473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solidFill>
        </p:grpSpPr>
        <p:sp>
          <p:nvSpPr>
            <p:cNvPr id="69" name="Freeform 8">
              <a:extLst>
                <a:ext uri="{FF2B5EF4-FFF2-40B4-BE49-F238E27FC236}">
                  <a16:creationId xmlns:a16="http://schemas.microsoft.com/office/drawing/2014/main" id="{729F7DF5-CF56-4F67-9883-903E49BE1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0" name="Freeform 10">
              <a:extLst>
                <a:ext uri="{FF2B5EF4-FFF2-40B4-BE49-F238E27FC236}">
                  <a16:creationId xmlns:a16="http://schemas.microsoft.com/office/drawing/2014/main" id="{B7E65000-B427-4CEF-B2A9-ECA839855F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 name="Freeform 15">
              <a:extLst>
                <a:ext uri="{FF2B5EF4-FFF2-40B4-BE49-F238E27FC236}">
                  <a16:creationId xmlns:a16="http://schemas.microsoft.com/office/drawing/2014/main" id="{1D82BADA-E191-4C51-A377-7D1EA989D4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 name="Freeform 18">
              <a:extLst>
                <a:ext uri="{FF2B5EF4-FFF2-40B4-BE49-F238E27FC236}">
                  <a16:creationId xmlns:a16="http://schemas.microsoft.com/office/drawing/2014/main" id="{C074E073-07CB-4DD6-BFC8-E9FD63D4AC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3" name="Freeform 19">
              <a:extLst>
                <a:ext uri="{FF2B5EF4-FFF2-40B4-BE49-F238E27FC236}">
                  <a16:creationId xmlns:a16="http://schemas.microsoft.com/office/drawing/2014/main" id="{211152B9-90BD-4804-BCC5-4B0FEEF372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4" name="Freeform 20">
              <a:extLst>
                <a:ext uri="{FF2B5EF4-FFF2-40B4-BE49-F238E27FC236}">
                  <a16:creationId xmlns:a16="http://schemas.microsoft.com/office/drawing/2014/main" id="{941B26CC-1C9B-4149-9647-3A0E0C9D20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5" name="Freeform 22">
              <a:extLst>
                <a:ext uri="{FF2B5EF4-FFF2-40B4-BE49-F238E27FC236}">
                  <a16:creationId xmlns:a16="http://schemas.microsoft.com/office/drawing/2014/main" id="{7576EDD8-60BD-4230-9FE5-5302F91208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6" name="Freeform 23">
              <a:extLst>
                <a:ext uri="{FF2B5EF4-FFF2-40B4-BE49-F238E27FC236}">
                  <a16:creationId xmlns:a16="http://schemas.microsoft.com/office/drawing/2014/main" id="{F68478BC-1899-4718-B999-C7EE2F6F5B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26">
              <a:extLst>
                <a:ext uri="{FF2B5EF4-FFF2-40B4-BE49-F238E27FC236}">
                  <a16:creationId xmlns:a16="http://schemas.microsoft.com/office/drawing/2014/main" id="{B02BAA58-19A0-4BE5-8596-7AF02A91C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27">
              <a:extLst>
                <a:ext uri="{FF2B5EF4-FFF2-40B4-BE49-F238E27FC236}">
                  <a16:creationId xmlns:a16="http://schemas.microsoft.com/office/drawing/2014/main" id="{ED0FD3ED-A6B2-480A-8B6C-36B4921644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28">
              <a:extLst>
                <a:ext uri="{FF2B5EF4-FFF2-40B4-BE49-F238E27FC236}">
                  <a16:creationId xmlns:a16="http://schemas.microsoft.com/office/drawing/2014/main" id="{46C958D0-B4D1-4E20-87DA-CDF757B564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30">
              <a:extLst>
                <a:ext uri="{FF2B5EF4-FFF2-40B4-BE49-F238E27FC236}">
                  <a16:creationId xmlns:a16="http://schemas.microsoft.com/office/drawing/2014/main" id="{3E2B5B4A-13C5-4187-BF16-1B0C4EC6D1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43">
              <a:extLst>
                <a:ext uri="{FF2B5EF4-FFF2-40B4-BE49-F238E27FC236}">
                  <a16:creationId xmlns:a16="http://schemas.microsoft.com/office/drawing/2014/main" id="{8B7A471E-57F9-4AC4-B3DE-6A75C2A490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51">
              <a:extLst>
                <a:ext uri="{FF2B5EF4-FFF2-40B4-BE49-F238E27FC236}">
                  <a16:creationId xmlns:a16="http://schemas.microsoft.com/office/drawing/2014/main" id="{01E6B5E8-B33D-4D70-B30A-823D655388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52">
              <a:extLst>
                <a:ext uri="{FF2B5EF4-FFF2-40B4-BE49-F238E27FC236}">
                  <a16:creationId xmlns:a16="http://schemas.microsoft.com/office/drawing/2014/main" id="{04BD65AE-3613-409E-859A-F5E47E7ED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53">
              <a:extLst>
                <a:ext uri="{FF2B5EF4-FFF2-40B4-BE49-F238E27FC236}">
                  <a16:creationId xmlns:a16="http://schemas.microsoft.com/office/drawing/2014/main" id="{6AC52B47-CF30-4905-A913-8016FD7DF8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54">
              <a:extLst>
                <a:ext uri="{FF2B5EF4-FFF2-40B4-BE49-F238E27FC236}">
                  <a16:creationId xmlns:a16="http://schemas.microsoft.com/office/drawing/2014/main" id="{945DD375-89B4-4594-879C-C88E3E07E4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55">
              <a:extLst>
                <a:ext uri="{FF2B5EF4-FFF2-40B4-BE49-F238E27FC236}">
                  <a16:creationId xmlns:a16="http://schemas.microsoft.com/office/drawing/2014/main" id="{4EF2ED92-CD73-4432-B715-54794B6CC8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56">
              <a:extLst>
                <a:ext uri="{FF2B5EF4-FFF2-40B4-BE49-F238E27FC236}">
                  <a16:creationId xmlns:a16="http://schemas.microsoft.com/office/drawing/2014/main" id="{4C080334-01D5-4AEE-B802-115F8FF429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57">
              <a:extLst>
                <a:ext uri="{FF2B5EF4-FFF2-40B4-BE49-F238E27FC236}">
                  <a16:creationId xmlns:a16="http://schemas.microsoft.com/office/drawing/2014/main" id="{5B2CD9BC-4DF9-4317-9F4F-168D1E48FF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9">
              <a:extLst>
                <a:ext uri="{FF2B5EF4-FFF2-40B4-BE49-F238E27FC236}">
                  <a16:creationId xmlns:a16="http://schemas.microsoft.com/office/drawing/2014/main" id="{9ED340BE-C2EA-4C3D-9E5F-49D0601E22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60">
              <a:extLst>
                <a:ext uri="{FF2B5EF4-FFF2-40B4-BE49-F238E27FC236}">
                  <a16:creationId xmlns:a16="http://schemas.microsoft.com/office/drawing/2014/main" id="{F83C564A-309A-4BE2-A1B7-CB9000A40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61">
              <a:extLst>
                <a:ext uri="{FF2B5EF4-FFF2-40B4-BE49-F238E27FC236}">
                  <a16:creationId xmlns:a16="http://schemas.microsoft.com/office/drawing/2014/main" id="{6DB3A353-2237-4080-B766-F62A628B38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
              <a:extLst>
                <a:ext uri="{FF2B5EF4-FFF2-40B4-BE49-F238E27FC236}">
                  <a16:creationId xmlns:a16="http://schemas.microsoft.com/office/drawing/2014/main" id="{F97333D1-A657-49E4-BCD3-47476A14CA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6">
              <a:extLst>
                <a:ext uri="{FF2B5EF4-FFF2-40B4-BE49-F238E27FC236}">
                  <a16:creationId xmlns:a16="http://schemas.microsoft.com/office/drawing/2014/main" id="{D848B0DC-182E-4466-BC72-7D1D16380F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7">
              <a:extLst>
                <a:ext uri="{FF2B5EF4-FFF2-40B4-BE49-F238E27FC236}">
                  <a16:creationId xmlns:a16="http://schemas.microsoft.com/office/drawing/2014/main" id="{60CE5FE2-5C67-4168-A845-1851C07B74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8">
              <a:extLst>
                <a:ext uri="{FF2B5EF4-FFF2-40B4-BE49-F238E27FC236}">
                  <a16:creationId xmlns:a16="http://schemas.microsoft.com/office/drawing/2014/main" id="{FFD9F71E-ACAB-4435-8558-5C891704E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9">
              <a:extLst>
                <a:ext uri="{FF2B5EF4-FFF2-40B4-BE49-F238E27FC236}">
                  <a16:creationId xmlns:a16="http://schemas.microsoft.com/office/drawing/2014/main" id="{D8F3C4EF-CAB3-477F-9BE6-7AE0EE0861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11">
              <a:extLst>
                <a:ext uri="{FF2B5EF4-FFF2-40B4-BE49-F238E27FC236}">
                  <a16:creationId xmlns:a16="http://schemas.microsoft.com/office/drawing/2014/main" id="{99F3B109-2DD1-4023-AB8C-C4CFFBC1EE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12">
              <a:extLst>
                <a:ext uri="{FF2B5EF4-FFF2-40B4-BE49-F238E27FC236}">
                  <a16:creationId xmlns:a16="http://schemas.microsoft.com/office/drawing/2014/main" id="{AEE61596-3CEF-4CF6-A4FA-2262654387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13">
              <a:extLst>
                <a:ext uri="{FF2B5EF4-FFF2-40B4-BE49-F238E27FC236}">
                  <a16:creationId xmlns:a16="http://schemas.microsoft.com/office/drawing/2014/main" id="{ACA5CDA1-D484-482B-924A-C21EFFB26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14">
              <a:extLst>
                <a:ext uri="{FF2B5EF4-FFF2-40B4-BE49-F238E27FC236}">
                  <a16:creationId xmlns:a16="http://schemas.microsoft.com/office/drawing/2014/main" id="{8BAD048C-9E22-4DAB-BB3C-8978DFC79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16">
              <a:extLst>
                <a:ext uri="{FF2B5EF4-FFF2-40B4-BE49-F238E27FC236}">
                  <a16:creationId xmlns:a16="http://schemas.microsoft.com/office/drawing/2014/main" id="{1A2637B3-8C74-4B55-872D-CFE1F1929A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17">
              <a:extLst>
                <a:ext uri="{FF2B5EF4-FFF2-40B4-BE49-F238E27FC236}">
                  <a16:creationId xmlns:a16="http://schemas.microsoft.com/office/drawing/2014/main" id="{C73B0390-BD3E-4AFB-ADF3-676ECF8900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21">
              <a:extLst>
                <a:ext uri="{FF2B5EF4-FFF2-40B4-BE49-F238E27FC236}">
                  <a16:creationId xmlns:a16="http://schemas.microsoft.com/office/drawing/2014/main" id="{35236E6F-9C25-49CE-9078-306D3A5FA0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25">
              <a:extLst>
                <a:ext uri="{FF2B5EF4-FFF2-40B4-BE49-F238E27FC236}">
                  <a16:creationId xmlns:a16="http://schemas.microsoft.com/office/drawing/2014/main" id="{46D4BFF5-1B3A-44D0-9720-143617E009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29">
              <a:extLst>
                <a:ext uri="{FF2B5EF4-FFF2-40B4-BE49-F238E27FC236}">
                  <a16:creationId xmlns:a16="http://schemas.microsoft.com/office/drawing/2014/main" id="{77FD726E-2EB9-4305-BEE5-7C48D51C9B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31">
              <a:extLst>
                <a:ext uri="{FF2B5EF4-FFF2-40B4-BE49-F238E27FC236}">
                  <a16:creationId xmlns:a16="http://schemas.microsoft.com/office/drawing/2014/main" id="{25E6083A-3C52-4763-92A2-1B88843EF3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32">
              <a:extLst>
                <a:ext uri="{FF2B5EF4-FFF2-40B4-BE49-F238E27FC236}">
                  <a16:creationId xmlns:a16="http://schemas.microsoft.com/office/drawing/2014/main" id="{CA90BF22-94F7-4D52-8725-FDCE69CE65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33">
              <a:extLst>
                <a:ext uri="{FF2B5EF4-FFF2-40B4-BE49-F238E27FC236}">
                  <a16:creationId xmlns:a16="http://schemas.microsoft.com/office/drawing/2014/main" id="{998A2F47-3F4E-4065-86CF-B49B258FF1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34">
              <a:extLst>
                <a:ext uri="{FF2B5EF4-FFF2-40B4-BE49-F238E27FC236}">
                  <a16:creationId xmlns:a16="http://schemas.microsoft.com/office/drawing/2014/main" id="{65AF8C00-7E07-4E42-A41A-08417BB0E5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35">
              <a:extLst>
                <a:ext uri="{FF2B5EF4-FFF2-40B4-BE49-F238E27FC236}">
                  <a16:creationId xmlns:a16="http://schemas.microsoft.com/office/drawing/2014/main" id="{E0C04B54-4EF5-4B04-A708-8339062DA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36">
              <a:extLst>
                <a:ext uri="{FF2B5EF4-FFF2-40B4-BE49-F238E27FC236}">
                  <a16:creationId xmlns:a16="http://schemas.microsoft.com/office/drawing/2014/main" id="{C16D1625-1345-49A9-9FAE-3600E0D116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37">
              <a:extLst>
                <a:ext uri="{FF2B5EF4-FFF2-40B4-BE49-F238E27FC236}">
                  <a16:creationId xmlns:a16="http://schemas.microsoft.com/office/drawing/2014/main" id="{B8817E5F-6964-4B89-9CD1-CD4621B6EC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8">
              <a:extLst>
                <a:ext uri="{FF2B5EF4-FFF2-40B4-BE49-F238E27FC236}">
                  <a16:creationId xmlns:a16="http://schemas.microsoft.com/office/drawing/2014/main" id="{952E3586-DC86-4B27-AAC4-D005819D2C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9">
              <a:extLst>
                <a:ext uri="{FF2B5EF4-FFF2-40B4-BE49-F238E27FC236}">
                  <a16:creationId xmlns:a16="http://schemas.microsoft.com/office/drawing/2014/main" id="{22CB13D9-EA0B-45B8-8E8F-3AABBE9D79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40">
              <a:extLst>
                <a:ext uri="{FF2B5EF4-FFF2-40B4-BE49-F238E27FC236}">
                  <a16:creationId xmlns:a16="http://schemas.microsoft.com/office/drawing/2014/main" id="{3755BB78-63DB-4A8C-A113-795862B375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41">
              <a:extLst>
                <a:ext uri="{FF2B5EF4-FFF2-40B4-BE49-F238E27FC236}">
                  <a16:creationId xmlns:a16="http://schemas.microsoft.com/office/drawing/2014/main" id="{68D97FB6-919C-4D25-A4CE-65C0BB8B41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42">
              <a:extLst>
                <a:ext uri="{FF2B5EF4-FFF2-40B4-BE49-F238E27FC236}">
                  <a16:creationId xmlns:a16="http://schemas.microsoft.com/office/drawing/2014/main" id="{B7FB8601-BFD8-42A2-BFC8-826DA56794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44">
              <a:extLst>
                <a:ext uri="{FF2B5EF4-FFF2-40B4-BE49-F238E27FC236}">
                  <a16:creationId xmlns:a16="http://schemas.microsoft.com/office/drawing/2014/main" id="{E66A3773-870D-43D8-97C8-9210A0288C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45">
              <a:extLst>
                <a:ext uri="{FF2B5EF4-FFF2-40B4-BE49-F238E27FC236}">
                  <a16:creationId xmlns:a16="http://schemas.microsoft.com/office/drawing/2014/main" id="{08736EF7-6BB0-4CA8-B063-CD217FF9BF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46">
              <a:extLst>
                <a:ext uri="{FF2B5EF4-FFF2-40B4-BE49-F238E27FC236}">
                  <a16:creationId xmlns:a16="http://schemas.microsoft.com/office/drawing/2014/main" id="{57EBF709-9E0F-48A1-BCDD-F3C74F1D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47">
              <a:extLst>
                <a:ext uri="{FF2B5EF4-FFF2-40B4-BE49-F238E27FC236}">
                  <a16:creationId xmlns:a16="http://schemas.microsoft.com/office/drawing/2014/main" id="{251EC588-C357-470F-A194-F4A0C32B7F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8">
              <a:extLst>
                <a:ext uri="{FF2B5EF4-FFF2-40B4-BE49-F238E27FC236}">
                  <a16:creationId xmlns:a16="http://schemas.microsoft.com/office/drawing/2014/main" id="{02592C96-1066-4F6E-9353-4FF1D5ED98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9">
              <a:extLst>
                <a:ext uri="{FF2B5EF4-FFF2-40B4-BE49-F238E27FC236}">
                  <a16:creationId xmlns:a16="http://schemas.microsoft.com/office/drawing/2014/main" id="{B5016669-96C5-4574-B536-65060BCE97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8">
              <a:extLst>
                <a:ext uri="{FF2B5EF4-FFF2-40B4-BE49-F238E27FC236}">
                  <a16:creationId xmlns:a16="http://schemas.microsoft.com/office/drawing/2014/main" id="{5C697245-37CA-4D12-9F8C-308595014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106">
              <a:extLst>
                <a:ext uri="{FF2B5EF4-FFF2-40B4-BE49-F238E27FC236}">
                  <a16:creationId xmlns:a16="http://schemas.microsoft.com/office/drawing/2014/main" id="{3776B83C-39DC-4C02-B33B-848604D0A9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27" name="Rectangle 126">
            <a:extLst>
              <a:ext uri="{FF2B5EF4-FFF2-40B4-BE49-F238E27FC236}">
                <a16:creationId xmlns:a16="http://schemas.microsoft.com/office/drawing/2014/main" id="{9FF4A234-29BA-4B70-BFC0-64FBB64F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ED5DE1-3A14-5990-F0DA-0DDB47E1384B}"/>
              </a:ext>
            </a:extLst>
          </p:cNvPr>
          <p:cNvSpPr>
            <a:spLocks noGrp="1"/>
          </p:cNvSpPr>
          <p:nvPr>
            <p:ph type="title"/>
          </p:nvPr>
        </p:nvSpPr>
        <p:spPr>
          <a:xfrm>
            <a:off x="163535" y="772599"/>
            <a:ext cx="429465" cy="1658942"/>
          </a:xfrm>
        </p:spPr>
        <p:txBody>
          <a:bodyPr vert="horz" lIns="91440" tIns="45720" rIns="91440" bIns="45720" rtlCol="0" anchor="ctr">
            <a:normAutofit/>
          </a:bodyPr>
          <a:lstStyle/>
          <a:p>
            <a:pPr algn="ctr"/>
            <a:endParaRPr lang="en-US" sz="4000" kern="1200" dirty="0">
              <a:solidFill>
                <a:schemeClr val="tx2"/>
              </a:solidFill>
              <a:latin typeface="+mj-lt"/>
              <a:ea typeface="+mj-ea"/>
              <a:cs typeface="+mj-cs"/>
            </a:endParaRPr>
          </a:p>
        </p:txBody>
      </p:sp>
      <p:sp>
        <p:nvSpPr>
          <p:cNvPr id="129" name="Rectangle 128">
            <a:extLst>
              <a:ext uri="{FF2B5EF4-FFF2-40B4-BE49-F238E27FC236}">
                <a16:creationId xmlns:a16="http://schemas.microsoft.com/office/drawing/2014/main" id="{97492946-B39C-4250-B4C8-D82A25043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84896" y="0"/>
            <a:ext cx="6640807" cy="59889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CB95C45B-2510-8919-1114-6E9DB2412CEC}"/>
              </a:ext>
            </a:extLst>
          </p:cNvPr>
          <p:cNvSpPr>
            <a:spLocks noGrp="1"/>
          </p:cNvSpPr>
          <p:nvPr>
            <p:ph type="body" sz="half" idx="2"/>
          </p:nvPr>
        </p:nvSpPr>
        <p:spPr>
          <a:xfrm>
            <a:off x="5583468" y="876300"/>
            <a:ext cx="5027324" cy="4532344"/>
          </a:xfrm>
        </p:spPr>
        <p:txBody>
          <a:bodyPr vert="horz" lIns="91440" tIns="45720" rIns="91440" bIns="45720" rtlCol="0">
            <a:normAutofit/>
          </a:bodyPr>
          <a:lstStyle/>
          <a:p>
            <a:r>
              <a:rPr lang="en-GB" sz="2800" dirty="0"/>
              <a:t>The girl remembered what she really wanted and kept working hard to one day be able to pursue her career in medicine.</a:t>
            </a:r>
          </a:p>
          <a:p>
            <a:endParaRPr lang="en-US" dirty="0"/>
          </a:p>
        </p:txBody>
      </p:sp>
      <p:sp>
        <p:nvSpPr>
          <p:cNvPr id="131" name="Freeform 142">
            <a:extLst>
              <a:ext uri="{FF2B5EF4-FFF2-40B4-BE49-F238E27FC236}">
                <a16:creationId xmlns:a16="http://schemas.microsoft.com/office/drawing/2014/main" id="{B30D69F3-F5DC-4D65-B4AF-733FF6D50D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8174" y="66097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33" name="Group 132">
            <a:extLst>
              <a:ext uri="{FF2B5EF4-FFF2-40B4-BE49-F238E27FC236}">
                <a16:creationId xmlns:a16="http://schemas.microsoft.com/office/drawing/2014/main" id="{FDEC2BF8-6140-4DEA-8D04-010C6305BF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82" y="5502854"/>
            <a:ext cx="12048558" cy="1050358"/>
            <a:chOff x="19682" y="5502854"/>
            <a:chExt cx="12048558" cy="1050358"/>
          </a:xfrm>
        </p:grpSpPr>
        <p:sp>
          <p:nvSpPr>
            <p:cNvPr id="134" name="Freeform 6">
              <a:extLst>
                <a:ext uri="{FF2B5EF4-FFF2-40B4-BE49-F238E27FC236}">
                  <a16:creationId xmlns:a16="http://schemas.microsoft.com/office/drawing/2014/main" id="{26951B5F-AC36-48AF-A319-55FE784252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327394" y="635532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55">
              <a:extLst>
                <a:ext uri="{FF2B5EF4-FFF2-40B4-BE49-F238E27FC236}">
                  <a16:creationId xmlns:a16="http://schemas.microsoft.com/office/drawing/2014/main" id="{F49E610F-6598-471F-91DF-D5851F14A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11390" y="553265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57">
              <a:extLst>
                <a:ext uri="{FF2B5EF4-FFF2-40B4-BE49-F238E27FC236}">
                  <a16:creationId xmlns:a16="http://schemas.microsoft.com/office/drawing/2014/main" id="{74DE0CDB-BB1F-4A69-A0A2-9C32D0B6AC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84530" y="5529394"/>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60">
              <a:extLst>
                <a:ext uri="{FF2B5EF4-FFF2-40B4-BE49-F238E27FC236}">
                  <a16:creationId xmlns:a16="http://schemas.microsoft.com/office/drawing/2014/main" id="{05BE2C0F-8AF8-4EB8-9EE8-0F65327A51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435517" y="552198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82">
              <a:extLst>
                <a:ext uri="{FF2B5EF4-FFF2-40B4-BE49-F238E27FC236}">
                  <a16:creationId xmlns:a16="http://schemas.microsoft.com/office/drawing/2014/main" id="{2A5CD3F7-632C-4582-87F6-584F870E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395640" y="5789705"/>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83">
              <a:extLst>
                <a:ext uri="{FF2B5EF4-FFF2-40B4-BE49-F238E27FC236}">
                  <a16:creationId xmlns:a16="http://schemas.microsoft.com/office/drawing/2014/main" id="{51D68BBB-9910-4A2E-8881-4760A930C0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65033" y="5771753"/>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89">
              <a:extLst>
                <a:ext uri="{FF2B5EF4-FFF2-40B4-BE49-F238E27FC236}">
                  <a16:creationId xmlns:a16="http://schemas.microsoft.com/office/drawing/2014/main" id="{7EC690E3-A4DE-4B8A-A186-0F3B49BC21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07845" y="5826426"/>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05">
              <a:extLst>
                <a:ext uri="{FF2B5EF4-FFF2-40B4-BE49-F238E27FC236}">
                  <a16:creationId xmlns:a16="http://schemas.microsoft.com/office/drawing/2014/main" id="{1BB18CCD-20C3-4BE5-A6BA-9339E8AB94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376143" y="6032065"/>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07">
              <a:extLst>
                <a:ext uri="{FF2B5EF4-FFF2-40B4-BE49-F238E27FC236}">
                  <a16:creationId xmlns:a16="http://schemas.microsoft.com/office/drawing/2014/main" id="{BED0B41F-67D3-4AD8-9A8A-DA5DD871AB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088139" y="6055729"/>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09">
              <a:extLst>
                <a:ext uri="{FF2B5EF4-FFF2-40B4-BE49-F238E27FC236}">
                  <a16:creationId xmlns:a16="http://schemas.microsoft.com/office/drawing/2014/main" id="{BC7AB75D-8130-4CC6-96B3-BAD26C3747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655287" y="6058995"/>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11">
              <a:extLst>
                <a:ext uri="{FF2B5EF4-FFF2-40B4-BE49-F238E27FC236}">
                  <a16:creationId xmlns:a16="http://schemas.microsoft.com/office/drawing/2014/main" id="{A4118456-1C3E-447C-81DD-1F013BF5E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937087" y="6071235"/>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32">
              <a:extLst>
                <a:ext uri="{FF2B5EF4-FFF2-40B4-BE49-F238E27FC236}">
                  <a16:creationId xmlns:a16="http://schemas.microsoft.com/office/drawing/2014/main" id="{9C6D6B04-EC5A-4149-A53B-C73E976931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522245" y="634860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134">
              <a:extLst>
                <a:ext uri="{FF2B5EF4-FFF2-40B4-BE49-F238E27FC236}">
                  <a16:creationId xmlns:a16="http://schemas.microsoft.com/office/drawing/2014/main" id="{813095FE-556E-4A61-9BF3-732D492805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284869" y="6310329"/>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141">
              <a:extLst>
                <a:ext uri="{FF2B5EF4-FFF2-40B4-BE49-F238E27FC236}">
                  <a16:creationId xmlns:a16="http://schemas.microsoft.com/office/drawing/2014/main" id="{21793E62-B549-4243-B8FA-B143D6B4AE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853621" y="6338596"/>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91">
              <a:extLst>
                <a:ext uri="{FF2B5EF4-FFF2-40B4-BE49-F238E27FC236}">
                  <a16:creationId xmlns:a16="http://schemas.microsoft.com/office/drawing/2014/main" id="{43ADD9DB-48ED-4A8C-9A75-0E93AB479C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610793" y="6070034"/>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92">
              <a:extLst>
                <a:ext uri="{FF2B5EF4-FFF2-40B4-BE49-F238E27FC236}">
                  <a16:creationId xmlns:a16="http://schemas.microsoft.com/office/drawing/2014/main" id="{E7C72DF4-E774-4605-971D-0840BD069C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932685" y="606930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93">
              <a:extLst>
                <a:ext uri="{FF2B5EF4-FFF2-40B4-BE49-F238E27FC236}">
                  <a16:creationId xmlns:a16="http://schemas.microsoft.com/office/drawing/2014/main" id="{23BFA407-416B-4086-A635-1FB860F0EB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086396" y="6078286"/>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94">
              <a:extLst>
                <a:ext uri="{FF2B5EF4-FFF2-40B4-BE49-F238E27FC236}">
                  <a16:creationId xmlns:a16="http://schemas.microsoft.com/office/drawing/2014/main" id="{7C8F4B70-75FD-4457-A219-00E8F9862E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987068" y="6106031"/>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95">
              <a:extLst>
                <a:ext uri="{FF2B5EF4-FFF2-40B4-BE49-F238E27FC236}">
                  <a16:creationId xmlns:a16="http://schemas.microsoft.com/office/drawing/2014/main" id="{8B19E2D0-7290-4EC0-AB6B-7F7AD87B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319459" y="61084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96">
              <a:extLst>
                <a:ext uri="{FF2B5EF4-FFF2-40B4-BE49-F238E27FC236}">
                  <a16:creationId xmlns:a16="http://schemas.microsoft.com/office/drawing/2014/main" id="{A19B4676-7AC8-4F42-A34D-1A39433EE8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771808" y="6115007"/>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97">
              <a:extLst>
                <a:ext uri="{FF2B5EF4-FFF2-40B4-BE49-F238E27FC236}">
                  <a16:creationId xmlns:a16="http://schemas.microsoft.com/office/drawing/2014/main" id="{8B7FE908-80E4-483B-A777-C7B4EC478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534717" y="6117455"/>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98">
              <a:extLst>
                <a:ext uri="{FF2B5EF4-FFF2-40B4-BE49-F238E27FC236}">
                  <a16:creationId xmlns:a16="http://schemas.microsoft.com/office/drawing/2014/main" id="{2681A8C9-F444-4E8C-B844-9F7949428C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095661" y="6117455"/>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99">
              <a:extLst>
                <a:ext uri="{FF2B5EF4-FFF2-40B4-BE49-F238E27FC236}">
                  <a16:creationId xmlns:a16="http://schemas.microsoft.com/office/drawing/2014/main" id="{D20ADAA4-D2A2-4685-98BF-248A08AE1C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830696" y="6117453"/>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00">
              <a:extLst>
                <a:ext uri="{FF2B5EF4-FFF2-40B4-BE49-F238E27FC236}">
                  <a16:creationId xmlns:a16="http://schemas.microsoft.com/office/drawing/2014/main" id="{341DD6EA-CF88-4A3C-BAEE-5010427636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469623" y="6117454"/>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01">
              <a:extLst>
                <a:ext uri="{FF2B5EF4-FFF2-40B4-BE49-F238E27FC236}">
                  <a16:creationId xmlns:a16="http://schemas.microsoft.com/office/drawing/2014/main" id="{3D241D69-1838-4786-A9A3-E92867ABFB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262664" y="6123984"/>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02">
              <a:extLst>
                <a:ext uri="{FF2B5EF4-FFF2-40B4-BE49-F238E27FC236}">
                  <a16:creationId xmlns:a16="http://schemas.microsoft.com/office/drawing/2014/main" id="{7A7396BB-7045-4151-AACC-8B8AF1ABD9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701721" y="612724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03">
              <a:extLst>
                <a:ext uri="{FF2B5EF4-FFF2-40B4-BE49-F238E27FC236}">
                  <a16:creationId xmlns:a16="http://schemas.microsoft.com/office/drawing/2014/main" id="{83B1DF51-D55B-4AE2-A489-6922F6959B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19919" y="613295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04">
              <a:extLst>
                <a:ext uri="{FF2B5EF4-FFF2-40B4-BE49-F238E27FC236}">
                  <a16:creationId xmlns:a16="http://schemas.microsoft.com/office/drawing/2014/main" id="{E41D6AEB-5E2A-4A68-9632-4AE137F1FD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1004466" y="6132959"/>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13">
              <a:extLst>
                <a:ext uri="{FF2B5EF4-FFF2-40B4-BE49-F238E27FC236}">
                  <a16:creationId xmlns:a16="http://schemas.microsoft.com/office/drawing/2014/main" id="{BA517482-AC50-4901-A826-FBA4B1FCBA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613586" y="6178656"/>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114">
              <a:extLst>
                <a:ext uri="{FF2B5EF4-FFF2-40B4-BE49-F238E27FC236}">
                  <a16:creationId xmlns:a16="http://schemas.microsoft.com/office/drawing/2014/main" id="{2A95EDEC-E641-4466-9ADD-86C263F3B4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850675" y="6178656"/>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115">
              <a:extLst>
                <a:ext uri="{FF2B5EF4-FFF2-40B4-BE49-F238E27FC236}">
                  <a16:creationId xmlns:a16="http://schemas.microsoft.com/office/drawing/2014/main" id="{330903BB-74EF-422B-A451-76F6988AC9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187821" y="6184369"/>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117">
              <a:extLst>
                <a:ext uri="{FF2B5EF4-FFF2-40B4-BE49-F238E27FC236}">
                  <a16:creationId xmlns:a16="http://schemas.microsoft.com/office/drawing/2014/main" id="{24CE6A5E-8D30-4EA3-BC99-FFDDD534E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91700" y="6196610"/>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118">
              <a:extLst>
                <a:ext uri="{FF2B5EF4-FFF2-40B4-BE49-F238E27FC236}">
                  <a16:creationId xmlns:a16="http://schemas.microsoft.com/office/drawing/2014/main" id="{9DA5CEEA-CCF3-470C-9F26-89B2E06916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806692" y="619987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119">
              <a:extLst>
                <a:ext uri="{FF2B5EF4-FFF2-40B4-BE49-F238E27FC236}">
                  <a16:creationId xmlns:a16="http://schemas.microsoft.com/office/drawing/2014/main" id="{99C33A0E-8550-4F20-BDDC-C85558B2E4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049502" y="618763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8" name="Freeform 120">
              <a:extLst>
                <a:ext uri="{FF2B5EF4-FFF2-40B4-BE49-F238E27FC236}">
                  <a16:creationId xmlns:a16="http://schemas.microsoft.com/office/drawing/2014/main" id="{08AB78FF-9221-4AC7-B053-CBFD5EC5E8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521908" y="6365526"/>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121">
              <a:extLst>
                <a:ext uri="{FF2B5EF4-FFF2-40B4-BE49-F238E27FC236}">
                  <a16:creationId xmlns:a16="http://schemas.microsoft.com/office/drawing/2014/main" id="{D78AC1AB-3499-4D82-9A7A-D2991E6CD7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835821" y="6357642"/>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125">
              <a:extLst>
                <a:ext uri="{FF2B5EF4-FFF2-40B4-BE49-F238E27FC236}">
                  <a16:creationId xmlns:a16="http://schemas.microsoft.com/office/drawing/2014/main" id="{59E3CCFE-3C59-4B4D-A526-1DF92E8894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926858" y="6375726"/>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126">
              <a:extLst>
                <a:ext uri="{FF2B5EF4-FFF2-40B4-BE49-F238E27FC236}">
                  <a16:creationId xmlns:a16="http://schemas.microsoft.com/office/drawing/2014/main" id="{53464886-46EA-497B-9720-6F6857F6A6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073104" y="6395720"/>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127">
              <a:extLst>
                <a:ext uri="{FF2B5EF4-FFF2-40B4-BE49-F238E27FC236}">
                  <a16:creationId xmlns:a16="http://schemas.microsoft.com/office/drawing/2014/main" id="{7A5A5F60-422F-473E-9599-2EFA5B2AE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9112498" y="6395719"/>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128">
              <a:extLst>
                <a:ext uri="{FF2B5EF4-FFF2-40B4-BE49-F238E27FC236}">
                  <a16:creationId xmlns:a16="http://schemas.microsoft.com/office/drawing/2014/main" id="{F39522BC-A79E-4F47-8082-198FBEA11E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591511" y="6398982"/>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129">
              <a:extLst>
                <a:ext uri="{FF2B5EF4-FFF2-40B4-BE49-F238E27FC236}">
                  <a16:creationId xmlns:a16="http://schemas.microsoft.com/office/drawing/2014/main" id="{9D335F47-2A7F-4268-8DD0-80CDB1470F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626878" y="6398982"/>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133">
              <a:extLst>
                <a:ext uri="{FF2B5EF4-FFF2-40B4-BE49-F238E27FC236}">
                  <a16:creationId xmlns:a16="http://schemas.microsoft.com/office/drawing/2014/main" id="{783022F1-11AE-45F8-B3C3-E7C3FACF3D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830697" y="6407960"/>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136">
              <a:extLst>
                <a:ext uri="{FF2B5EF4-FFF2-40B4-BE49-F238E27FC236}">
                  <a16:creationId xmlns:a16="http://schemas.microsoft.com/office/drawing/2014/main" id="{C3BE7C45-A2E8-42A0-87FE-EDFBC1D52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741599" y="6420199"/>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137">
              <a:extLst>
                <a:ext uri="{FF2B5EF4-FFF2-40B4-BE49-F238E27FC236}">
                  <a16:creationId xmlns:a16="http://schemas.microsoft.com/office/drawing/2014/main" id="{0FBF3533-1FB0-420E-844F-94A37EE1CB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079229" y="6423464"/>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138">
              <a:extLst>
                <a:ext uri="{FF2B5EF4-FFF2-40B4-BE49-F238E27FC236}">
                  <a16:creationId xmlns:a16="http://schemas.microsoft.com/office/drawing/2014/main" id="{1CCB36DC-B5BF-46A0-A742-E9B5DC245B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341533" y="6425913"/>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139">
              <a:extLst>
                <a:ext uri="{FF2B5EF4-FFF2-40B4-BE49-F238E27FC236}">
                  <a16:creationId xmlns:a16="http://schemas.microsoft.com/office/drawing/2014/main" id="{E454EFCE-AA31-4C57-979D-FF28DF95B8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806692" y="6432440"/>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140">
              <a:extLst>
                <a:ext uri="{FF2B5EF4-FFF2-40B4-BE49-F238E27FC236}">
                  <a16:creationId xmlns:a16="http://schemas.microsoft.com/office/drawing/2014/main" id="{34821773-2B56-4CA4-923A-DFCFA76B55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10345533" y="6387995"/>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142">
              <a:extLst>
                <a:ext uri="{FF2B5EF4-FFF2-40B4-BE49-F238E27FC236}">
                  <a16:creationId xmlns:a16="http://schemas.microsoft.com/office/drawing/2014/main" id="{B2A8D553-3CE0-48ED-ABA4-B1CA42EC43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8705749" y="6462633"/>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143">
              <a:extLst>
                <a:ext uri="{FF2B5EF4-FFF2-40B4-BE49-F238E27FC236}">
                  <a16:creationId xmlns:a16="http://schemas.microsoft.com/office/drawing/2014/main" id="{AD6A1162-54E5-4A41-8F41-F2BF3A37EB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490088" y="6418187"/>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144">
              <a:extLst>
                <a:ext uri="{FF2B5EF4-FFF2-40B4-BE49-F238E27FC236}">
                  <a16:creationId xmlns:a16="http://schemas.microsoft.com/office/drawing/2014/main" id="{13309420-D249-4ED4-AA5D-2975B4877A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271930" y="6462633"/>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145">
              <a:extLst>
                <a:ext uri="{FF2B5EF4-FFF2-40B4-BE49-F238E27FC236}">
                  <a16:creationId xmlns:a16="http://schemas.microsoft.com/office/drawing/2014/main" id="{A23E00F9-EAE7-4D6B-A0B2-067A1FE496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7082289" y="6468346"/>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8">
              <a:extLst>
                <a:ext uri="{FF2B5EF4-FFF2-40B4-BE49-F238E27FC236}">
                  <a16:creationId xmlns:a16="http://schemas.microsoft.com/office/drawing/2014/main" id="{8D5F0F75-672C-4716-AAC5-D39F2B937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H="1">
              <a:off x="6617051" y="642632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6">
              <a:extLst>
                <a:ext uri="{FF2B5EF4-FFF2-40B4-BE49-F238E27FC236}">
                  <a16:creationId xmlns:a16="http://schemas.microsoft.com/office/drawing/2014/main" id="{349E3A15-73B7-4F07-A44E-7B75BF6010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873610" y="6350050"/>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43">
              <a:extLst>
                <a:ext uri="{FF2B5EF4-FFF2-40B4-BE49-F238E27FC236}">
                  <a16:creationId xmlns:a16="http://schemas.microsoft.com/office/drawing/2014/main" id="{B460F882-3C95-44B1-AB26-6759DD5975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95557" y="625863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51">
              <a:extLst>
                <a:ext uri="{FF2B5EF4-FFF2-40B4-BE49-F238E27FC236}">
                  <a16:creationId xmlns:a16="http://schemas.microsoft.com/office/drawing/2014/main" id="{3AEE145B-46F9-445A-9E7E-716173BCFA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33257" y="552767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52">
              <a:extLst>
                <a:ext uri="{FF2B5EF4-FFF2-40B4-BE49-F238E27FC236}">
                  <a16:creationId xmlns:a16="http://schemas.microsoft.com/office/drawing/2014/main" id="{C559D3E2-0DBC-4547-BC00-60A83E47A9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34581" y="5557235"/>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53">
              <a:extLst>
                <a:ext uri="{FF2B5EF4-FFF2-40B4-BE49-F238E27FC236}">
                  <a16:creationId xmlns:a16="http://schemas.microsoft.com/office/drawing/2014/main" id="{F3E7B8C7-7DC7-468C-91CC-824961A28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55739" y="5502854"/>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54">
              <a:extLst>
                <a:ext uri="{FF2B5EF4-FFF2-40B4-BE49-F238E27FC236}">
                  <a16:creationId xmlns:a16="http://schemas.microsoft.com/office/drawing/2014/main" id="{9D2B31BB-A3AC-4292-B4E5-BC5F52749C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522" y="555911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55">
              <a:extLst>
                <a:ext uri="{FF2B5EF4-FFF2-40B4-BE49-F238E27FC236}">
                  <a16:creationId xmlns:a16="http://schemas.microsoft.com/office/drawing/2014/main" id="{32DB1E7E-4833-41CC-AC87-6BAEAFE9C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58671" y="55061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56">
              <a:extLst>
                <a:ext uri="{FF2B5EF4-FFF2-40B4-BE49-F238E27FC236}">
                  <a16:creationId xmlns:a16="http://schemas.microsoft.com/office/drawing/2014/main" id="{1B674A26-49C7-4604-95D1-894A5AD1B0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91669" y="5506119"/>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57">
              <a:extLst>
                <a:ext uri="{FF2B5EF4-FFF2-40B4-BE49-F238E27FC236}">
                  <a16:creationId xmlns:a16="http://schemas.microsoft.com/office/drawing/2014/main" id="{7D981404-4D96-4A9E-BD2F-2B1C82E9FB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75783" y="5502854"/>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59">
              <a:extLst>
                <a:ext uri="{FF2B5EF4-FFF2-40B4-BE49-F238E27FC236}">
                  <a16:creationId xmlns:a16="http://schemas.microsoft.com/office/drawing/2014/main" id="{5C545757-0463-4AF1-9BB2-6865E44FFE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682" y="5555604"/>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60">
              <a:extLst>
                <a:ext uri="{FF2B5EF4-FFF2-40B4-BE49-F238E27FC236}">
                  <a16:creationId xmlns:a16="http://schemas.microsoft.com/office/drawing/2014/main" id="{00459AAE-3011-4F89-8A4E-613D2A733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698210" y="55452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61">
              <a:extLst>
                <a:ext uri="{FF2B5EF4-FFF2-40B4-BE49-F238E27FC236}">
                  <a16:creationId xmlns:a16="http://schemas.microsoft.com/office/drawing/2014/main" id="{8C4AD92E-B314-45C4-80D2-85C7334ABC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44565" y="556079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78">
              <a:extLst>
                <a:ext uri="{FF2B5EF4-FFF2-40B4-BE49-F238E27FC236}">
                  <a16:creationId xmlns:a16="http://schemas.microsoft.com/office/drawing/2014/main" id="{0EE8973D-C3A8-4492-8BF8-E1BD5214D7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4600" y="576974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79">
              <a:extLst>
                <a:ext uri="{FF2B5EF4-FFF2-40B4-BE49-F238E27FC236}">
                  <a16:creationId xmlns:a16="http://schemas.microsoft.com/office/drawing/2014/main" id="{940E1ED8-E032-4984-86EB-711F132CDD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74752" y="577219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80">
              <a:extLst>
                <a:ext uri="{FF2B5EF4-FFF2-40B4-BE49-F238E27FC236}">
                  <a16:creationId xmlns:a16="http://schemas.microsoft.com/office/drawing/2014/main" id="{1E148223-D795-405C-B94F-5CD18996EA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10471" y="577871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81">
              <a:extLst>
                <a:ext uri="{FF2B5EF4-FFF2-40B4-BE49-F238E27FC236}">
                  <a16:creationId xmlns:a16="http://schemas.microsoft.com/office/drawing/2014/main" id="{20A65903-767B-4F42-9D6D-CBEF7B55D8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27791" y="5775453"/>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82">
              <a:extLst>
                <a:ext uri="{FF2B5EF4-FFF2-40B4-BE49-F238E27FC236}">
                  <a16:creationId xmlns:a16="http://schemas.microsoft.com/office/drawing/2014/main" id="{CFF03BAF-5274-4D27-873A-CA3947FADB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00932" y="5784429"/>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83">
              <a:extLst>
                <a:ext uri="{FF2B5EF4-FFF2-40B4-BE49-F238E27FC236}">
                  <a16:creationId xmlns:a16="http://schemas.microsoft.com/office/drawing/2014/main" id="{39912D23-7400-475C-B7BC-051E378954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528881" y="5766477"/>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84">
              <a:extLst>
                <a:ext uri="{FF2B5EF4-FFF2-40B4-BE49-F238E27FC236}">
                  <a16:creationId xmlns:a16="http://schemas.microsoft.com/office/drawing/2014/main" id="{53EA24FB-6C37-4094-89BE-BC9F277FC0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4960" y="579014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86">
              <a:extLst>
                <a:ext uri="{FF2B5EF4-FFF2-40B4-BE49-F238E27FC236}">
                  <a16:creationId xmlns:a16="http://schemas.microsoft.com/office/drawing/2014/main" id="{090DA882-3E5F-47E2-A901-ED33177FB5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611" y="5793803"/>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89">
              <a:extLst>
                <a:ext uri="{FF2B5EF4-FFF2-40B4-BE49-F238E27FC236}">
                  <a16:creationId xmlns:a16="http://schemas.microsoft.com/office/drawing/2014/main" id="{13DAF9D2-C10F-4FA0-8AAA-EF033FD234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82525" y="5821150"/>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90">
              <a:extLst>
                <a:ext uri="{FF2B5EF4-FFF2-40B4-BE49-F238E27FC236}">
                  <a16:creationId xmlns:a16="http://schemas.microsoft.com/office/drawing/2014/main" id="{1DCE6699-4F41-4E6C-B4B4-116F564515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29428" y="5851342"/>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105">
              <a:extLst>
                <a:ext uri="{FF2B5EF4-FFF2-40B4-BE49-F238E27FC236}">
                  <a16:creationId xmlns:a16="http://schemas.microsoft.com/office/drawing/2014/main" id="{0D5DA8DB-8A13-4D6E-9F40-E24A7F8F7E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08023" y="6026789"/>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106">
              <a:extLst>
                <a:ext uri="{FF2B5EF4-FFF2-40B4-BE49-F238E27FC236}">
                  <a16:creationId xmlns:a16="http://schemas.microsoft.com/office/drawing/2014/main" id="{00E93E64-19B4-465D-85DE-FD45DFAD53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0286" y="603821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107">
              <a:extLst>
                <a:ext uri="{FF2B5EF4-FFF2-40B4-BE49-F238E27FC236}">
                  <a16:creationId xmlns:a16="http://schemas.microsoft.com/office/drawing/2014/main" id="{9E00DA49-033D-45D2-8D7C-0DE5BC6EAB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082735" y="6050453"/>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08">
              <a:extLst>
                <a:ext uri="{FF2B5EF4-FFF2-40B4-BE49-F238E27FC236}">
                  <a16:creationId xmlns:a16="http://schemas.microsoft.com/office/drawing/2014/main" id="{C9BB8FB7-501F-4EF7-811C-DFC36C6971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33512" y="6050453"/>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109">
              <a:extLst>
                <a:ext uri="{FF2B5EF4-FFF2-40B4-BE49-F238E27FC236}">
                  <a16:creationId xmlns:a16="http://schemas.microsoft.com/office/drawing/2014/main" id="{70F631DA-C640-4FC1-A59E-F133F83BAA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515587" y="6053719"/>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110">
              <a:extLst>
                <a:ext uri="{FF2B5EF4-FFF2-40B4-BE49-F238E27FC236}">
                  <a16:creationId xmlns:a16="http://schemas.microsoft.com/office/drawing/2014/main" id="{C0C246D6-738C-4854-BDD0-6669E99D6E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6714" y="6053700"/>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111">
              <a:extLst>
                <a:ext uri="{FF2B5EF4-FFF2-40B4-BE49-F238E27FC236}">
                  <a16:creationId xmlns:a16="http://schemas.microsoft.com/office/drawing/2014/main" id="{2B88D097-4630-4514-BD1C-D1FC57D059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56827" y="6065959"/>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112">
              <a:extLst>
                <a:ext uri="{FF2B5EF4-FFF2-40B4-BE49-F238E27FC236}">
                  <a16:creationId xmlns:a16="http://schemas.microsoft.com/office/drawing/2014/main" id="{895172E5-4D7B-4E9E-9DC0-7AC40AFE27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1963" y="606595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122">
              <a:extLst>
                <a:ext uri="{FF2B5EF4-FFF2-40B4-BE49-F238E27FC236}">
                  <a16:creationId xmlns:a16="http://schemas.microsoft.com/office/drawing/2014/main" id="{E16BE8D6-8745-46D3-BB8C-7D9F905F24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63305" y="6298524"/>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123">
              <a:extLst>
                <a:ext uri="{FF2B5EF4-FFF2-40B4-BE49-F238E27FC236}">
                  <a16:creationId xmlns:a16="http://schemas.microsoft.com/office/drawing/2014/main" id="{B21B0D38-9A6B-4C03-9C68-BFCDD0CE34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120" y="6277308"/>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130">
              <a:extLst>
                <a:ext uri="{FF2B5EF4-FFF2-40B4-BE49-F238E27FC236}">
                  <a16:creationId xmlns:a16="http://schemas.microsoft.com/office/drawing/2014/main" id="{BD88B61E-A1B6-4C3F-9CDA-F14697C394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06243" y="6277308"/>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132">
              <a:extLst>
                <a:ext uri="{FF2B5EF4-FFF2-40B4-BE49-F238E27FC236}">
                  <a16:creationId xmlns:a16="http://schemas.microsoft.com/office/drawing/2014/main" id="{7F412678-E91D-445B-B569-92A65FE4F2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758397" y="6307501"/>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134">
              <a:extLst>
                <a:ext uri="{FF2B5EF4-FFF2-40B4-BE49-F238E27FC236}">
                  <a16:creationId xmlns:a16="http://schemas.microsoft.com/office/drawing/2014/main" id="{D5C03A86-E86B-4343-BE21-5E5D4DF2F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916135" y="6305053"/>
              <a:ext cx="124063" cy="117507"/>
            </a:xfrm>
            <a:custGeom>
              <a:avLst/>
              <a:gdLst>
                <a:gd name="T0" fmla="*/ 20 w 38"/>
                <a:gd name="T1" fmla="*/ 2 h 39"/>
                <a:gd name="T2" fmla="*/ 38 w 38"/>
                <a:gd name="T3" fmla="*/ 19 h 39"/>
                <a:gd name="T4" fmla="*/ 20 w 38"/>
                <a:gd name="T5" fmla="*/ 2 h 39"/>
              </a:gdLst>
              <a:ahLst/>
              <a:cxnLst>
                <a:cxn ang="0">
                  <a:pos x="T0" y="T1"/>
                </a:cxn>
                <a:cxn ang="0">
                  <a:pos x="T2" y="T3"/>
                </a:cxn>
                <a:cxn ang="0">
                  <a:pos x="T4" y="T5"/>
                </a:cxn>
              </a:cxnLst>
              <a:rect l="0" t="0" r="r" b="b"/>
              <a:pathLst>
                <a:path w="38" h="39">
                  <a:moveTo>
                    <a:pt x="20" y="2"/>
                  </a:moveTo>
                  <a:cubicBezTo>
                    <a:pt x="34" y="0"/>
                    <a:pt x="38" y="8"/>
                    <a:pt x="38" y="19"/>
                  </a:cubicBezTo>
                  <a:cubicBezTo>
                    <a:pt x="24" y="39"/>
                    <a:pt x="0" y="13"/>
                    <a:pt x="20"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135">
              <a:extLst>
                <a:ext uri="{FF2B5EF4-FFF2-40B4-BE49-F238E27FC236}">
                  <a16:creationId xmlns:a16="http://schemas.microsoft.com/office/drawing/2014/main" id="{7E23784D-2CA3-4407-A29D-F04954A443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65185" y="6314931"/>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141">
              <a:extLst>
                <a:ext uri="{FF2B5EF4-FFF2-40B4-BE49-F238E27FC236}">
                  <a16:creationId xmlns:a16="http://schemas.microsoft.com/office/drawing/2014/main" id="{9B6ED33F-264E-4FE0-BB23-5923775E24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41625" y="6331981"/>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32">
              <a:extLst>
                <a:ext uri="{FF2B5EF4-FFF2-40B4-BE49-F238E27FC236}">
                  <a16:creationId xmlns:a16="http://schemas.microsoft.com/office/drawing/2014/main" id="{CE917B1B-8131-4DE5-AD2C-71A079AA47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03161" y="553193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37">
              <a:extLst>
                <a:ext uri="{FF2B5EF4-FFF2-40B4-BE49-F238E27FC236}">
                  <a16:creationId xmlns:a16="http://schemas.microsoft.com/office/drawing/2014/main" id="{5E8CF6E6-E598-4397-91BA-6C2A426A84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89595" y="552541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40">
              <a:extLst>
                <a:ext uri="{FF2B5EF4-FFF2-40B4-BE49-F238E27FC236}">
                  <a16:creationId xmlns:a16="http://schemas.microsoft.com/office/drawing/2014/main" id="{4B4D2234-D9B8-4F69-A88F-BAC7242940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397773" y="5540914"/>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44">
              <a:extLst>
                <a:ext uri="{FF2B5EF4-FFF2-40B4-BE49-F238E27FC236}">
                  <a16:creationId xmlns:a16="http://schemas.microsoft.com/office/drawing/2014/main" id="{FAC6F190-5E32-4356-8ACA-C8D84EBD79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848018" y="555560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46">
              <a:extLst>
                <a:ext uri="{FF2B5EF4-FFF2-40B4-BE49-F238E27FC236}">
                  <a16:creationId xmlns:a16="http://schemas.microsoft.com/office/drawing/2014/main" id="{05549845-8416-4013-9839-D79CB20AB6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37038" y="5535201"/>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47">
              <a:extLst>
                <a:ext uri="{FF2B5EF4-FFF2-40B4-BE49-F238E27FC236}">
                  <a16:creationId xmlns:a16="http://schemas.microsoft.com/office/drawing/2014/main" id="{467A23A5-6422-47E9-9190-43A9501C87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41065" y="5565396"/>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48">
              <a:extLst>
                <a:ext uri="{FF2B5EF4-FFF2-40B4-BE49-F238E27FC236}">
                  <a16:creationId xmlns:a16="http://schemas.microsoft.com/office/drawing/2014/main" id="{AA5E43AB-DA6B-477B-94EF-BF73ACCE3E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15091" y="5576820"/>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62">
              <a:extLst>
                <a:ext uri="{FF2B5EF4-FFF2-40B4-BE49-F238E27FC236}">
                  <a16:creationId xmlns:a16="http://schemas.microsoft.com/office/drawing/2014/main" id="{90CBC3ED-5170-4805-987F-F3964917F0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762801" y="5801274"/>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63">
              <a:extLst>
                <a:ext uri="{FF2B5EF4-FFF2-40B4-BE49-F238E27FC236}">
                  <a16:creationId xmlns:a16="http://schemas.microsoft.com/office/drawing/2014/main" id="{C14C5E5E-6018-4BB4-8238-A6B217328E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940515" y="5822586"/>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64">
              <a:extLst>
                <a:ext uri="{FF2B5EF4-FFF2-40B4-BE49-F238E27FC236}">
                  <a16:creationId xmlns:a16="http://schemas.microsoft.com/office/drawing/2014/main" id="{A1D002AF-6CBB-4688-B6CC-623D057EAA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787" y="5815963"/>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65">
              <a:extLst>
                <a:ext uri="{FF2B5EF4-FFF2-40B4-BE49-F238E27FC236}">
                  <a16:creationId xmlns:a16="http://schemas.microsoft.com/office/drawing/2014/main" id="{A3BCCB11-25A2-4C56-96AC-E8B384E20D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55168" y="5833915"/>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68">
              <a:extLst>
                <a:ext uri="{FF2B5EF4-FFF2-40B4-BE49-F238E27FC236}">
                  <a16:creationId xmlns:a16="http://schemas.microsoft.com/office/drawing/2014/main" id="{48470416-A7F5-4041-B3E7-BF525DD8BD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00429" y="581922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75">
              <a:extLst>
                <a:ext uri="{FF2B5EF4-FFF2-40B4-BE49-F238E27FC236}">
                  <a16:creationId xmlns:a16="http://schemas.microsoft.com/office/drawing/2014/main" id="{6763146B-0E01-4BC3-A3E6-573690558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67433" y="5780057"/>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77">
              <a:extLst>
                <a:ext uri="{FF2B5EF4-FFF2-40B4-BE49-F238E27FC236}">
                  <a16:creationId xmlns:a16="http://schemas.microsoft.com/office/drawing/2014/main" id="{C324338F-04C1-419D-90C1-D83AA1B763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18564" y="586492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91">
              <a:extLst>
                <a:ext uri="{FF2B5EF4-FFF2-40B4-BE49-F238E27FC236}">
                  <a16:creationId xmlns:a16="http://schemas.microsoft.com/office/drawing/2014/main" id="{77835AED-A441-4532-AF89-B3FF7CFD55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95527" y="6064758"/>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92">
              <a:extLst>
                <a:ext uri="{FF2B5EF4-FFF2-40B4-BE49-F238E27FC236}">
                  <a16:creationId xmlns:a16="http://schemas.microsoft.com/office/drawing/2014/main" id="{F2B6F66E-9B92-42DA-9FA1-35F0ECE1AB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51481" y="60640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93">
              <a:extLst>
                <a:ext uri="{FF2B5EF4-FFF2-40B4-BE49-F238E27FC236}">
                  <a16:creationId xmlns:a16="http://schemas.microsoft.com/office/drawing/2014/main" id="{AB5426E1-AAC8-413F-8343-E690D35765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11063" y="6073010"/>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94">
              <a:extLst>
                <a:ext uri="{FF2B5EF4-FFF2-40B4-BE49-F238E27FC236}">
                  <a16:creationId xmlns:a16="http://schemas.microsoft.com/office/drawing/2014/main" id="{6EDE8D39-527D-48EC-A60E-822896A700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199758" y="6100755"/>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95">
              <a:extLst>
                <a:ext uri="{FF2B5EF4-FFF2-40B4-BE49-F238E27FC236}">
                  <a16:creationId xmlns:a16="http://schemas.microsoft.com/office/drawing/2014/main" id="{63CA0069-4DAE-4E19-9375-30664E1367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87749" y="6103203"/>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96">
              <a:extLst>
                <a:ext uri="{FF2B5EF4-FFF2-40B4-BE49-F238E27FC236}">
                  <a16:creationId xmlns:a16="http://schemas.microsoft.com/office/drawing/2014/main" id="{EE4F3DAA-A482-4317-AC07-D9EACF4ABD2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06156" y="6109731"/>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97">
              <a:extLst>
                <a:ext uri="{FF2B5EF4-FFF2-40B4-BE49-F238E27FC236}">
                  <a16:creationId xmlns:a16="http://schemas.microsoft.com/office/drawing/2014/main" id="{C4558B65-3D1B-4341-9469-54BDB407DA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599824" y="6112179"/>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98">
              <a:extLst>
                <a:ext uri="{FF2B5EF4-FFF2-40B4-BE49-F238E27FC236}">
                  <a16:creationId xmlns:a16="http://schemas.microsoft.com/office/drawing/2014/main" id="{8A11C831-3A34-41C8-BF81-577F36D3BF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81416" y="6112179"/>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99">
              <a:extLst>
                <a:ext uri="{FF2B5EF4-FFF2-40B4-BE49-F238E27FC236}">
                  <a16:creationId xmlns:a16="http://schemas.microsoft.com/office/drawing/2014/main" id="{3BAA8579-0187-4116-9506-0798BD48B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74601" y="6112177"/>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100">
              <a:extLst>
                <a:ext uri="{FF2B5EF4-FFF2-40B4-BE49-F238E27FC236}">
                  <a16:creationId xmlns:a16="http://schemas.microsoft.com/office/drawing/2014/main" id="{B66832E9-B0E5-4132-99E9-2286FE26CB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26949" y="6112178"/>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101">
              <a:extLst>
                <a:ext uri="{FF2B5EF4-FFF2-40B4-BE49-F238E27FC236}">
                  <a16:creationId xmlns:a16="http://schemas.microsoft.com/office/drawing/2014/main" id="{1F5F17DC-C7BC-4D44-BFD1-1D5002D670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24162" y="6118708"/>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102">
              <a:extLst>
                <a:ext uri="{FF2B5EF4-FFF2-40B4-BE49-F238E27FC236}">
                  <a16:creationId xmlns:a16="http://schemas.microsoft.com/office/drawing/2014/main" id="{AAD24A6B-1C15-45BF-A44D-C5DCFDF7C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501940" y="6121971"/>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03">
              <a:extLst>
                <a:ext uri="{FF2B5EF4-FFF2-40B4-BE49-F238E27FC236}">
                  <a16:creationId xmlns:a16="http://schemas.microsoft.com/office/drawing/2014/main" id="{B2B7773D-7624-4799-8DC2-2125C7B58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764247" y="612768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04">
              <a:extLst>
                <a:ext uri="{FF2B5EF4-FFF2-40B4-BE49-F238E27FC236}">
                  <a16:creationId xmlns:a16="http://schemas.microsoft.com/office/drawing/2014/main" id="{43BDB876-DF8F-473C-94AD-3B85C7D0D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313513" y="6127683"/>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113">
              <a:extLst>
                <a:ext uri="{FF2B5EF4-FFF2-40B4-BE49-F238E27FC236}">
                  <a16:creationId xmlns:a16="http://schemas.microsoft.com/office/drawing/2014/main" id="{E7BAEA9F-0A15-4A6A-9DE3-17E52616DF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01734" y="6173380"/>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114">
              <a:extLst>
                <a:ext uri="{FF2B5EF4-FFF2-40B4-BE49-F238E27FC236}">
                  <a16:creationId xmlns:a16="http://schemas.microsoft.com/office/drawing/2014/main" id="{F44C7BB7-3BF8-4B57-8300-B074761B6F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68188" y="6173380"/>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115">
              <a:extLst>
                <a:ext uri="{FF2B5EF4-FFF2-40B4-BE49-F238E27FC236}">
                  <a16:creationId xmlns:a16="http://schemas.microsoft.com/office/drawing/2014/main" id="{5C9E2587-EA6E-4862-835F-7E8AC5DFC8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31042" y="6179093"/>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117">
              <a:extLst>
                <a:ext uri="{FF2B5EF4-FFF2-40B4-BE49-F238E27FC236}">
                  <a16:creationId xmlns:a16="http://schemas.microsoft.com/office/drawing/2014/main" id="{9FDF4C88-B02F-4199-9B67-75901180B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6279" y="6191334"/>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118">
              <a:extLst>
                <a:ext uri="{FF2B5EF4-FFF2-40B4-BE49-F238E27FC236}">
                  <a16:creationId xmlns:a16="http://schemas.microsoft.com/office/drawing/2014/main" id="{5640818D-9BF5-4056-A10A-B26AE54949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87223" y="6168017"/>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119">
              <a:extLst>
                <a:ext uri="{FF2B5EF4-FFF2-40B4-BE49-F238E27FC236}">
                  <a16:creationId xmlns:a16="http://schemas.microsoft.com/office/drawing/2014/main" id="{DCBD257A-A1D2-4931-9090-48B1E21D5E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147958" y="615577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120">
              <a:extLst>
                <a:ext uri="{FF2B5EF4-FFF2-40B4-BE49-F238E27FC236}">
                  <a16:creationId xmlns:a16="http://schemas.microsoft.com/office/drawing/2014/main" id="{EF75A49A-C910-4E27-B0E0-AF15C2B3D4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681754" y="6360250"/>
              <a:ext cx="121406" cy="66913"/>
            </a:xfrm>
            <a:custGeom>
              <a:avLst/>
              <a:gdLst>
                <a:gd name="T0" fmla="*/ 19 w 37"/>
                <a:gd name="T1" fmla="*/ 0 h 22"/>
                <a:gd name="T2" fmla="*/ 20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2"/>
                    <a:pt x="37" y="21"/>
                    <a:pt x="20" y="22"/>
                  </a:cubicBezTo>
                  <a:cubicBezTo>
                    <a:pt x="7" y="18"/>
                    <a:pt x="0" y="6"/>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21">
              <a:extLst>
                <a:ext uri="{FF2B5EF4-FFF2-40B4-BE49-F238E27FC236}">
                  <a16:creationId xmlns:a16="http://schemas.microsoft.com/office/drawing/2014/main" id="{09175BB4-78AB-4F07-9A7C-195C9FF508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461985" y="6366779"/>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125">
              <a:extLst>
                <a:ext uri="{FF2B5EF4-FFF2-40B4-BE49-F238E27FC236}">
                  <a16:creationId xmlns:a16="http://schemas.microsoft.com/office/drawing/2014/main" id="{E4647752-F098-4C74-8685-415ADC8BFF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250219" y="6370450"/>
              <a:ext cx="147990" cy="79154"/>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9"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126">
              <a:extLst>
                <a:ext uri="{FF2B5EF4-FFF2-40B4-BE49-F238E27FC236}">
                  <a16:creationId xmlns:a16="http://schemas.microsoft.com/office/drawing/2014/main" id="{AF23AEF6-4648-479D-9E57-75D4087D05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170995" y="6343505"/>
              <a:ext cx="151535" cy="79154"/>
            </a:xfrm>
            <a:custGeom>
              <a:avLst/>
              <a:gdLst>
                <a:gd name="T0" fmla="*/ 23 w 46"/>
                <a:gd name="T1" fmla="*/ 0 h 26"/>
                <a:gd name="T2" fmla="*/ 29 w 46"/>
                <a:gd name="T3" fmla="*/ 26 h 26"/>
                <a:gd name="T4" fmla="*/ 23 w 46"/>
                <a:gd name="T5" fmla="*/ 0 h 26"/>
              </a:gdLst>
              <a:ahLst/>
              <a:cxnLst>
                <a:cxn ang="0">
                  <a:pos x="T0" y="T1"/>
                </a:cxn>
                <a:cxn ang="0">
                  <a:pos x="T2" y="T3"/>
                </a:cxn>
                <a:cxn ang="0">
                  <a:pos x="T4" y="T5"/>
                </a:cxn>
              </a:cxnLst>
              <a:rect l="0" t="0" r="r" b="b"/>
              <a:pathLst>
                <a:path w="46" h="26">
                  <a:moveTo>
                    <a:pt x="23" y="0"/>
                  </a:moveTo>
                  <a:cubicBezTo>
                    <a:pt x="32" y="2"/>
                    <a:pt x="46" y="22"/>
                    <a:pt x="29" y="26"/>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27">
              <a:extLst>
                <a:ext uri="{FF2B5EF4-FFF2-40B4-BE49-F238E27FC236}">
                  <a16:creationId xmlns:a16="http://schemas.microsoft.com/office/drawing/2014/main" id="{A85CD8C4-1E33-42C9-BCBB-91B9CDE9E7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75213" y="6390443"/>
              <a:ext cx="137356" cy="79154"/>
            </a:xfrm>
            <a:custGeom>
              <a:avLst/>
              <a:gdLst>
                <a:gd name="T0" fmla="*/ 28 w 42"/>
                <a:gd name="T1" fmla="*/ 0 h 26"/>
                <a:gd name="T2" fmla="*/ 23 w 42"/>
                <a:gd name="T3" fmla="*/ 26 h 26"/>
                <a:gd name="T4" fmla="*/ 28 w 42"/>
                <a:gd name="T5" fmla="*/ 0 h 26"/>
              </a:gdLst>
              <a:ahLst/>
              <a:cxnLst>
                <a:cxn ang="0">
                  <a:pos x="T0" y="T1"/>
                </a:cxn>
                <a:cxn ang="0">
                  <a:pos x="T2" y="T3"/>
                </a:cxn>
                <a:cxn ang="0">
                  <a:pos x="T4" y="T5"/>
                </a:cxn>
              </a:cxnLst>
              <a:rect l="0" t="0" r="r" b="b"/>
              <a:pathLst>
                <a:path w="42" h="26">
                  <a:moveTo>
                    <a:pt x="28" y="0"/>
                  </a:moveTo>
                  <a:cubicBezTo>
                    <a:pt x="42" y="4"/>
                    <a:pt x="38" y="23"/>
                    <a:pt x="23" y="26"/>
                  </a:cubicBezTo>
                  <a:cubicBezTo>
                    <a:pt x="0" y="26"/>
                    <a:pt x="8"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128">
              <a:extLst>
                <a:ext uri="{FF2B5EF4-FFF2-40B4-BE49-F238E27FC236}">
                  <a16:creationId xmlns:a16="http://schemas.microsoft.com/office/drawing/2014/main" id="{32D2257B-0B7A-4918-A6B3-74552983CE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91170" y="6334358"/>
              <a:ext cx="131153" cy="78339"/>
            </a:xfrm>
            <a:custGeom>
              <a:avLst/>
              <a:gdLst>
                <a:gd name="T0" fmla="*/ 18 w 40"/>
                <a:gd name="T1" fmla="*/ 0 h 26"/>
                <a:gd name="T2" fmla="*/ 7 w 40"/>
                <a:gd name="T3" fmla="*/ 20 h 26"/>
                <a:gd name="T4" fmla="*/ 18 w 40"/>
                <a:gd name="T5" fmla="*/ 0 h 26"/>
              </a:gdLst>
              <a:ahLst/>
              <a:cxnLst>
                <a:cxn ang="0">
                  <a:pos x="T0" y="T1"/>
                </a:cxn>
                <a:cxn ang="0">
                  <a:pos x="T2" y="T3"/>
                </a:cxn>
                <a:cxn ang="0">
                  <a:pos x="T4" y="T5"/>
                </a:cxn>
              </a:cxnLst>
              <a:rect l="0" t="0" r="r" b="b"/>
              <a:pathLst>
                <a:path w="40" h="26">
                  <a:moveTo>
                    <a:pt x="18" y="0"/>
                  </a:moveTo>
                  <a:cubicBezTo>
                    <a:pt x="40" y="9"/>
                    <a:pt x="28" y="26"/>
                    <a:pt x="7" y="20"/>
                  </a:cubicBezTo>
                  <a:cubicBezTo>
                    <a:pt x="0" y="8"/>
                    <a:pt x="6" y="1"/>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129">
              <a:extLst>
                <a:ext uri="{FF2B5EF4-FFF2-40B4-BE49-F238E27FC236}">
                  <a16:creationId xmlns:a16="http://schemas.microsoft.com/office/drawing/2014/main" id="{B6E8A044-F3AC-48ED-B8A6-D2EDD3F694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550199" y="6393706"/>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133">
              <a:extLst>
                <a:ext uri="{FF2B5EF4-FFF2-40B4-BE49-F238E27FC236}">
                  <a16:creationId xmlns:a16="http://schemas.microsoft.com/office/drawing/2014/main" id="{248AF2CF-3B97-49B3-8E08-2820E763B5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357015" y="6402684"/>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5" name="Freeform 136">
              <a:extLst>
                <a:ext uri="{FF2B5EF4-FFF2-40B4-BE49-F238E27FC236}">
                  <a16:creationId xmlns:a16="http://schemas.microsoft.com/office/drawing/2014/main" id="{B5BEC596-B534-44B2-B1B8-78C1FBBA36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55860" y="6414923"/>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137">
              <a:extLst>
                <a:ext uri="{FF2B5EF4-FFF2-40B4-BE49-F238E27FC236}">
                  <a16:creationId xmlns:a16="http://schemas.microsoft.com/office/drawing/2014/main" id="{F45F86F4-28DB-49BC-8B6B-B703086F43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118231" y="6418188"/>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7" name="Freeform 138">
              <a:extLst>
                <a:ext uri="{FF2B5EF4-FFF2-40B4-BE49-F238E27FC236}">
                  <a16:creationId xmlns:a16="http://schemas.microsoft.com/office/drawing/2014/main" id="{2932A0BD-C987-4A93-91DC-E277DC89CC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65674" y="6420637"/>
              <a:ext cx="117860" cy="79154"/>
            </a:xfrm>
            <a:custGeom>
              <a:avLst/>
              <a:gdLst>
                <a:gd name="T0" fmla="*/ 21 w 36"/>
                <a:gd name="T1" fmla="*/ 0 h 26"/>
                <a:gd name="T2" fmla="*/ 21 w 36"/>
                <a:gd name="T3" fmla="*/ 26 h 26"/>
                <a:gd name="T4" fmla="*/ 21 w 36"/>
                <a:gd name="T5" fmla="*/ 0 h 26"/>
              </a:gdLst>
              <a:ahLst/>
              <a:cxnLst>
                <a:cxn ang="0">
                  <a:pos x="T0" y="T1"/>
                </a:cxn>
                <a:cxn ang="0">
                  <a:pos x="T2" y="T3"/>
                </a:cxn>
                <a:cxn ang="0">
                  <a:pos x="T4" y="T5"/>
                </a:cxn>
              </a:cxnLst>
              <a:rect l="0" t="0" r="r" b="b"/>
              <a:pathLst>
                <a:path w="36" h="26">
                  <a:moveTo>
                    <a:pt x="21" y="0"/>
                  </a:moveTo>
                  <a:cubicBezTo>
                    <a:pt x="32" y="4"/>
                    <a:pt x="36" y="23"/>
                    <a:pt x="21" y="26"/>
                  </a:cubicBezTo>
                  <a:cubicBezTo>
                    <a:pt x="1" y="24"/>
                    <a:pt x="0" y="2"/>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8" name="Freeform 139">
              <a:extLst>
                <a:ext uri="{FF2B5EF4-FFF2-40B4-BE49-F238E27FC236}">
                  <a16:creationId xmlns:a16="http://schemas.microsoft.com/office/drawing/2014/main" id="{DD6B3E88-4337-44F0-80CD-D96F69C2F1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87222" y="6427164"/>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9" name="Freeform 140">
              <a:extLst>
                <a:ext uri="{FF2B5EF4-FFF2-40B4-BE49-F238E27FC236}">
                  <a16:creationId xmlns:a16="http://schemas.microsoft.com/office/drawing/2014/main" id="{2A481A9C-8E49-4886-B0B8-B391B54DE6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892485" y="6346351"/>
              <a:ext cx="137356" cy="96290"/>
            </a:xfrm>
            <a:custGeom>
              <a:avLst/>
              <a:gdLst>
                <a:gd name="T0" fmla="*/ 25 w 42"/>
                <a:gd name="T1" fmla="*/ 0 h 32"/>
                <a:gd name="T2" fmla="*/ 4 w 42"/>
                <a:gd name="T3" fmla="*/ 18 h 32"/>
                <a:gd name="T4" fmla="*/ 25 w 42"/>
                <a:gd name="T5" fmla="*/ 0 h 32"/>
              </a:gdLst>
              <a:ahLst/>
              <a:cxnLst>
                <a:cxn ang="0">
                  <a:pos x="T0" y="T1"/>
                </a:cxn>
                <a:cxn ang="0">
                  <a:pos x="T2" y="T3"/>
                </a:cxn>
                <a:cxn ang="0">
                  <a:pos x="T4" y="T5"/>
                </a:cxn>
              </a:cxnLst>
              <a:rect l="0" t="0" r="r" b="b"/>
              <a:pathLst>
                <a:path w="42" h="32">
                  <a:moveTo>
                    <a:pt x="25" y="0"/>
                  </a:moveTo>
                  <a:cubicBezTo>
                    <a:pt x="42" y="13"/>
                    <a:pt x="15" y="32"/>
                    <a:pt x="4" y="18"/>
                  </a:cubicBezTo>
                  <a:cubicBezTo>
                    <a:pt x="0" y="5"/>
                    <a:pt x="16"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142">
              <a:extLst>
                <a:ext uri="{FF2B5EF4-FFF2-40B4-BE49-F238E27FC236}">
                  <a16:creationId xmlns:a16="http://schemas.microsoft.com/office/drawing/2014/main" id="{F74D151E-F322-43E1-AAAA-39C16A828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615774" y="64573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1" name="Freeform 143">
              <a:extLst>
                <a:ext uri="{FF2B5EF4-FFF2-40B4-BE49-F238E27FC236}">
                  <a16:creationId xmlns:a16="http://schemas.microsoft.com/office/drawing/2014/main" id="{BF3063F9-CB9B-4822-865E-5BFC90AF98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687167" y="6439403"/>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2" name="Freeform 144">
              <a:extLst>
                <a:ext uri="{FF2B5EF4-FFF2-40B4-BE49-F238E27FC236}">
                  <a16:creationId xmlns:a16="http://schemas.microsoft.com/office/drawing/2014/main" id="{F541B440-1CE7-46DE-8E58-B472C9E62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11352" y="6457357"/>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145">
              <a:extLst>
                <a:ext uri="{FF2B5EF4-FFF2-40B4-BE49-F238E27FC236}">
                  <a16:creationId xmlns:a16="http://schemas.microsoft.com/office/drawing/2014/main" id="{25E18B25-35CB-4DFC-B428-063F245D0B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121373" y="6463070"/>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4" name="Freeform 8">
              <a:extLst>
                <a:ext uri="{FF2B5EF4-FFF2-40B4-BE49-F238E27FC236}">
                  <a16:creationId xmlns:a16="http://schemas.microsoft.com/office/drawing/2014/main" id="{AC3EF75E-9D39-42A1-8744-0314BE64A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576864" y="642104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5" name="Freeform 129">
              <a:extLst>
                <a:ext uri="{FF2B5EF4-FFF2-40B4-BE49-F238E27FC236}">
                  <a16:creationId xmlns:a16="http://schemas.microsoft.com/office/drawing/2014/main" id="{5B830616-AB5F-4414-891C-D7D65A1C2A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64104" y="5853791"/>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 name="Freeform 133">
              <a:extLst>
                <a:ext uri="{FF2B5EF4-FFF2-40B4-BE49-F238E27FC236}">
                  <a16:creationId xmlns:a16="http://schemas.microsoft.com/office/drawing/2014/main" id="{B84FCDC4-EB04-49F6-83E1-AE030D9139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59809" y="5814737"/>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7" name="Freeform 129">
              <a:extLst>
                <a:ext uri="{FF2B5EF4-FFF2-40B4-BE49-F238E27FC236}">
                  <a16:creationId xmlns:a16="http://schemas.microsoft.com/office/drawing/2014/main" id="{297CFE06-B273-4E3A-828B-7F2391E723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250782" y="5547906"/>
              <a:ext cx="147990" cy="109348"/>
            </a:xfrm>
            <a:custGeom>
              <a:avLst/>
              <a:gdLst>
                <a:gd name="T0" fmla="*/ 28 w 45"/>
                <a:gd name="T1" fmla="*/ 0 h 36"/>
                <a:gd name="T2" fmla="*/ 42 w 45"/>
                <a:gd name="T3" fmla="*/ 20 h 36"/>
                <a:gd name="T4" fmla="*/ 28 w 45"/>
                <a:gd name="T5" fmla="*/ 0 h 36"/>
              </a:gdLst>
              <a:ahLst/>
              <a:cxnLst>
                <a:cxn ang="0">
                  <a:pos x="T0" y="T1"/>
                </a:cxn>
                <a:cxn ang="0">
                  <a:pos x="T2" y="T3"/>
                </a:cxn>
                <a:cxn ang="0">
                  <a:pos x="T4" y="T5"/>
                </a:cxn>
              </a:cxnLst>
              <a:rect l="0" t="0" r="r" b="b"/>
              <a:pathLst>
                <a:path w="45" h="36">
                  <a:moveTo>
                    <a:pt x="28" y="0"/>
                  </a:moveTo>
                  <a:cubicBezTo>
                    <a:pt x="34" y="1"/>
                    <a:pt x="45" y="11"/>
                    <a:pt x="42" y="20"/>
                  </a:cubicBezTo>
                  <a:cubicBezTo>
                    <a:pt x="25"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8" name="Freeform 133">
              <a:extLst>
                <a:ext uri="{FF2B5EF4-FFF2-40B4-BE49-F238E27FC236}">
                  <a16:creationId xmlns:a16="http://schemas.microsoft.com/office/drawing/2014/main" id="{3DB916FA-F738-4FDC-856A-EC97DEA0FA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04120" y="5576820"/>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9" name="Freeform 144">
              <a:extLst>
                <a:ext uri="{FF2B5EF4-FFF2-40B4-BE49-F238E27FC236}">
                  <a16:creationId xmlns:a16="http://schemas.microsoft.com/office/drawing/2014/main" id="{84355883-FB7A-47AA-BA56-AF9F91552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57282" y="5531943"/>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81" name="Freeform 142">
            <a:extLst>
              <a:ext uri="{FF2B5EF4-FFF2-40B4-BE49-F238E27FC236}">
                <a16:creationId xmlns:a16="http://schemas.microsoft.com/office/drawing/2014/main" id="{869C3428-7E23-4E31-828E-09F276DAC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0574" y="6762157"/>
            <a:ext cx="3545" cy="5712"/>
          </a:xfrm>
          <a:custGeom>
            <a:avLst/>
            <a:gdLst>
              <a:gd name="T0" fmla="*/ 0 w 1"/>
              <a:gd name="T1" fmla="*/ 0 h 2"/>
              <a:gd name="T2" fmla="*/ 1 w 1"/>
              <a:gd name="T3" fmla="*/ 2 h 2"/>
              <a:gd name="T4" fmla="*/ 0 w 1"/>
              <a:gd name="T5" fmla="*/ 0 h 2"/>
            </a:gdLst>
            <a:ahLst/>
            <a:cxnLst>
              <a:cxn ang="0">
                <a:pos x="T0" y="T1"/>
              </a:cxn>
              <a:cxn ang="0">
                <a:pos x="T2" y="T3"/>
              </a:cxn>
              <a:cxn ang="0">
                <a:pos x="T4" y="T5"/>
              </a:cxn>
            </a:cxnLst>
            <a:rect l="0" t="0" r="r" b="b"/>
            <a:pathLst>
              <a:path w="1" h="2">
                <a:moveTo>
                  <a:pt x="0" y="0"/>
                </a:moveTo>
                <a:cubicBezTo>
                  <a:pt x="1" y="1"/>
                  <a:pt x="1" y="1"/>
                  <a:pt x="1" y="2"/>
                </a:cubicBezTo>
                <a:cubicBezTo>
                  <a:pt x="0" y="2"/>
                  <a:pt x="0" y="1"/>
                  <a:pt x="0" y="0"/>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pic>
        <p:nvPicPr>
          <p:cNvPr id="4098" name="Picture 2" descr="Medical, Stethoscope Heart Logo Graphic by 2qnah · Creative Fabrica">
            <a:extLst>
              <a:ext uri="{FF2B5EF4-FFF2-40B4-BE49-F238E27FC236}">
                <a16:creationId xmlns:a16="http://schemas.microsoft.com/office/drawing/2014/main" id="{3299C3D3-78A7-D9AA-E020-6C1DCDB6EDC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1765" y="1171571"/>
            <a:ext cx="5560540" cy="3336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92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1" name="Group 230">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232"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3"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4"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5"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6"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7"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8"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9"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0"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1"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2"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3"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4"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5"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6"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7"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8"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9"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0"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1"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2"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3"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4"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5"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6"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7"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8"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9"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0"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1"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2"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3"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4"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5"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6"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7"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8"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9"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0"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1"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2"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3"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4"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5"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6"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7"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8"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9"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0"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1"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2"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3"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4"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5"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6"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7"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8"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290" name="Rectangle 289">
            <a:extLst>
              <a:ext uri="{FF2B5EF4-FFF2-40B4-BE49-F238E27FC236}">
                <a16:creationId xmlns:a16="http://schemas.microsoft.com/office/drawing/2014/main" id="{EAA009CC-7374-4A46-A95F-1363613C4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Rectangle 291">
            <a:extLst>
              <a:ext uri="{FF2B5EF4-FFF2-40B4-BE49-F238E27FC236}">
                <a16:creationId xmlns:a16="http://schemas.microsoft.com/office/drawing/2014/main" id="{A60CEB5A-9256-4FCC-A5DE-E6B9E2D0D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 y="1713"/>
            <a:ext cx="5289354" cy="68661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descr="🤾🏻‍♀️ Woman Playing Handball: Light Skin Tone Emoji">
            <a:extLst>
              <a:ext uri="{FF2B5EF4-FFF2-40B4-BE49-F238E27FC236}">
                <a16:creationId xmlns:a16="http://schemas.microsoft.com/office/drawing/2014/main" id="{D5034B03-BB94-F6CC-18B6-E572FF634249}"/>
              </a:ext>
            </a:extLst>
          </p:cNvPr>
          <p:cNvPicPr>
            <a:picLocks noChangeAspect="1" noChangeArrowheads="1"/>
          </p:cNvPicPr>
          <p:nvPr/>
        </p:nvPicPr>
        <p:blipFill rotWithShape="1">
          <a:blip r:embed="rId2">
            <a:alphaModFix amt="69000"/>
            <a:extLst>
              <a:ext uri="{28A0092B-C50C-407E-A947-70E740481C1C}">
                <a14:useLocalDpi xmlns:a14="http://schemas.microsoft.com/office/drawing/2010/main" val="0"/>
              </a:ext>
            </a:extLst>
          </a:blip>
          <a:srcRect l="16902" r="5887" b="4"/>
          <a:stretch/>
        </p:blipFill>
        <p:spPr bwMode="auto">
          <a:xfrm>
            <a:off x="20" y="10"/>
            <a:ext cx="5295311"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A51F3E9-42EA-D379-B5D2-24BB7B8B643D}"/>
              </a:ext>
            </a:extLst>
          </p:cNvPr>
          <p:cNvSpPr>
            <a:spLocks noGrp="1"/>
          </p:cNvSpPr>
          <p:nvPr>
            <p:ph type="title"/>
          </p:nvPr>
        </p:nvSpPr>
        <p:spPr>
          <a:xfrm>
            <a:off x="876300" y="1371600"/>
            <a:ext cx="3564219" cy="4168588"/>
          </a:xfrm>
        </p:spPr>
        <p:txBody>
          <a:bodyPr vert="horz" lIns="91440" tIns="45720" rIns="91440" bIns="45720" rtlCol="0" anchor="ctr">
            <a:normAutofit/>
          </a:bodyPr>
          <a:lstStyle/>
          <a:p>
            <a:pPr algn="ctr"/>
            <a:endParaRPr lang="en-US" sz="4000" kern="1200">
              <a:solidFill>
                <a:srgbClr val="FFFFFF"/>
              </a:solidFill>
              <a:latin typeface="+mj-lt"/>
              <a:ea typeface="+mj-ea"/>
              <a:cs typeface="+mj-cs"/>
            </a:endParaRPr>
          </a:p>
        </p:txBody>
      </p:sp>
      <p:sp>
        <p:nvSpPr>
          <p:cNvPr id="4" name="Text Placeholder 3">
            <a:extLst>
              <a:ext uri="{FF2B5EF4-FFF2-40B4-BE49-F238E27FC236}">
                <a16:creationId xmlns:a16="http://schemas.microsoft.com/office/drawing/2014/main" id="{1A0D72E8-0965-4F66-4B83-E97DFFF1F9E8}"/>
              </a:ext>
            </a:extLst>
          </p:cNvPr>
          <p:cNvSpPr>
            <a:spLocks noGrp="1"/>
          </p:cNvSpPr>
          <p:nvPr>
            <p:ph type="body" sz="half" idx="2"/>
          </p:nvPr>
        </p:nvSpPr>
        <p:spPr>
          <a:xfrm>
            <a:off x="6096000" y="571500"/>
            <a:ext cx="5219700" cy="3623982"/>
          </a:xfrm>
        </p:spPr>
        <p:txBody>
          <a:bodyPr vert="horz" lIns="91440" tIns="45720" rIns="91440" bIns="45720" rtlCol="0">
            <a:normAutofit/>
          </a:bodyPr>
          <a:lstStyle/>
          <a:p>
            <a:r>
              <a:rPr lang="en-US" sz="2800" dirty="0"/>
              <a:t>She remembered what was truly important and she took care of herself, spent time with her family and friends, played sports. </a:t>
            </a:r>
          </a:p>
          <a:p>
            <a:endParaRPr lang="en-US" dirty="0"/>
          </a:p>
        </p:txBody>
      </p:sp>
      <p:pic>
        <p:nvPicPr>
          <p:cNvPr id="5122" name="Picture 2" descr="hand drawing cartoon happy family – Organized for Life and Beyond">
            <a:extLst>
              <a:ext uri="{FF2B5EF4-FFF2-40B4-BE49-F238E27FC236}">
                <a16:creationId xmlns:a16="http://schemas.microsoft.com/office/drawing/2014/main" id="{3A25984E-8872-4C73-1E3F-481D96154039}"/>
              </a:ext>
            </a:extLst>
          </p:cNvPr>
          <p:cNvPicPr>
            <a:picLocks noGrp="1" noChangeAspect="1" noChangeArrowheads="1"/>
          </p:cNvPicPr>
          <p:nvPr>
            <p:ph type="pic" idx="1"/>
          </p:nvPr>
        </p:nvPicPr>
        <p:blipFill rotWithShape="1">
          <a:blip r:embed="rId3">
            <a:extLst>
              <a:ext uri="{28A0092B-C50C-407E-A947-70E740481C1C}">
                <a14:useLocalDpi xmlns:a14="http://schemas.microsoft.com/office/drawing/2010/main" val="0"/>
              </a:ext>
            </a:extLst>
          </a:blip>
          <a:srcRect t="12478" r="4" b="15054"/>
          <a:stretch/>
        </p:blipFill>
        <p:spPr bwMode="auto">
          <a:xfrm>
            <a:off x="6870948" y="3956361"/>
            <a:ext cx="3722325" cy="2697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543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2"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3"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4"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5"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6"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6"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7"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8"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30" name="Rectangle 129">
            <a:extLst>
              <a:ext uri="{FF2B5EF4-FFF2-40B4-BE49-F238E27FC236}">
                <a16:creationId xmlns:a16="http://schemas.microsoft.com/office/drawing/2014/main" id="{11AC88F6-55CB-496B-8AD8-9ABD2E6E3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969239DF-EAA4-47C3-B4E3-79C6BCB24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3" y="5267"/>
            <a:ext cx="6635041" cy="684746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080F81-113A-8788-5057-95AF6873593C}"/>
              </a:ext>
            </a:extLst>
          </p:cNvPr>
          <p:cNvSpPr>
            <a:spLocks noGrp="1"/>
          </p:cNvSpPr>
          <p:nvPr>
            <p:ph type="title"/>
          </p:nvPr>
        </p:nvSpPr>
        <p:spPr>
          <a:xfrm>
            <a:off x="803932" y="571500"/>
            <a:ext cx="5110909" cy="1691969"/>
          </a:xfrm>
        </p:spPr>
        <p:txBody>
          <a:bodyPr vert="horz" lIns="91440" tIns="45720" rIns="91440" bIns="45720" rtlCol="0" anchor="ctr">
            <a:normAutofit/>
          </a:bodyPr>
          <a:lstStyle/>
          <a:p>
            <a:pPr algn="ctr"/>
            <a:endParaRPr lang="en-US" sz="4000" kern="1200">
              <a:solidFill>
                <a:schemeClr val="tx2"/>
              </a:solidFill>
              <a:latin typeface="+mj-lt"/>
              <a:ea typeface="+mj-ea"/>
              <a:cs typeface="+mj-cs"/>
            </a:endParaRPr>
          </a:p>
        </p:txBody>
      </p:sp>
      <p:sp>
        <p:nvSpPr>
          <p:cNvPr id="4" name="Text Placeholder 3">
            <a:extLst>
              <a:ext uri="{FF2B5EF4-FFF2-40B4-BE49-F238E27FC236}">
                <a16:creationId xmlns:a16="http://schemas.microsoft.com/office/drawing/2014/main" id="{C140EEA5-3863-0DE7-881C-F3980EC3F784}"/>
              </a:ext>
            </a:extLst>
          </p:cNvPr>
          <p:cNvSpPr>
            <a:spLocks noGrp="1"/>
          </p:cNvSpPr>
          <p:nvPr>
            <p:ph type="body" sz="half" idx="2"/>
          </p:nvPr>
        </p:nvSpPr>
        <p:spPr>
          <a:xfrm>
            <a:off x="1066799" y="550775"/>
            <a:ext cx="4539129" cy="5564352"/>
          </a:xfrm>
        </p:spPr>
        <p:txBody>
          <a:bodyPr vert="horz" lIns="91440" tIns="45720" rIns="91440" bIns="45720" rtlCol="0">
            <a:normAutofit fontScale="92500"/>
          </a:bodyPr>
          <a:lstStyle/>
          <a:p>
            <a:r>
              <a:rPr lang="en-US" sz="2800" dirty="0"/>
              <a:t>One day she was celebrating her friend’s birthday playing bowling where she saw him. All the bad things that happened to her came rushing back leaving her frozen. Once the haze has lifted from her, she saw him approaching her.</a:t>
            </a:r>
          </a:p>
          <a:p>
            <a:endParaRPr lang="en-US" dirty="0"/>
          </a:p>
        </p:txBody>
      </p:sp>
      <p:pic>
        <p:nvPicPr>
          <p:cNvPr id="6146" name="Picture 2" descr="How to Cope With Anxiety and Depression | Everyday Health">
            <a:extLst>
              <a:ext uri="{FF2B5EF4-FFF2-40B4-BE49-F238E27FC236}">
                <a16:creationId xmlns:a16="http://schemas.microsoft.com/office/drawing/2014/main" id="{CC3DD74C-F58A-3C4A-0A64-AB0C2DDD93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892" r="23671" b="-1"/>
          <a:stretch/>
        </p:blipFill>
        <p:spPr bwMode="auto">
          <a:xfrm>
            <a:off x="6645834" y="1"/>
            <a:ext cx="5546166" cy="6866192"/>
          </a:xfrm>
          <a:prstGeom prst="rect">
            <a:avLst/>
          </a:prstGeom>
          <a:noFill/>
          <a:extLst>
            <a:ext uri="{909E8E84-426E-40DD-AFC4-6F175D3DCCD1}">
              <a14:hiddenFill xmlns:a14="http://schemas.microsoft.com/office/drawing/2010/main">
                <a:solidFill>
                  <a:srgbClr val="FFFFFF"/>
                </a:solidFill>
              </a14:hiddenFill>
            </a:ext>
          </a:extLst>
        </p:spPr>
      </p:pic>
      <p:grpSp>
        <p:nvGrpSpPr>
          <p:cNvPr id="134" name="Group 133">
            <a:extLst>
              <a:ext uri="{FF2B5EF4-FFF2-40B4-BE49-F238E27FC236}">
                <a16:creationId xmlns:a16="http://schemas.microsoft.com/office/drawing/2014/main" id="{3389B237-4CAB-4403-A95C-C04D71F4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45458" y="-31769"/>
            <a:ext cx="510538" cy="6804779"/>
            <a:chOff x="11445458" y="-31769"/>
            <a:chExt cx="510538" cy="6804779"/>
          </a:xfrm>
        </p:grpSpPr>
        <p:sp>
          <p:nvSpPr>
            <p:cNvPr id="135"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7521" y="666336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43">
              <a:extLst>
                <a:ext uri="{FF2B5EF4-FFF2-40B4-BE49-F238E27FC236}">
                  <a16:creationId xmlns:a16="http://schemas.microsoft.com/office/drawing/2014/main" id="{0E53B701-E5D9-4269-97AD-69F3087D2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8634" y="742112"/>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51">
              <a:extLst>
                <a:ext uri="{FF2B5EF4-FFF2-40B4-BE49-F238E27FC236}">
                  <a16:creationId xmlns:a16="http://schemas.microsoft.com/office/drawing/2014/main" id="{53F3EB0D-ADA8-4F65-9811-0A990FE6BE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06592" y="95982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53">
              <a:extLst>
                <a:ext uri="{FF2B5EF4-FFF2-40B4-BE49-F238E27FC236}">
                  <a16:creationId xmlns:a16="http://schemas.microsoft.com/office/drawing/2014/main" id="{7FC10137-17E1-4C6D-B7A2-CD86B7C148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678" y="1198596"/>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54">
              <a:extLst>
                <a:ext uri="{FF2B5EF4-FFF2-40B4-BE49-F238E27FC236}">
                  <a16:creationId xmlns:a16="http://schemas.microsoft.com/office/drawing/2014/main" id="{983715DD-6794-4B57-8585-E0EFF671E7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8560" y="447364"/>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55">
              <a:extLst>
                <a:ext uri="{FF2B5EF4-FFF2-40B4-BE49-F238E27FC236}">
                  <a16:creationId xmlns:a16="http://schemas.microsoft.com/office/drawing/2014/main" id="{6B8B9805-E14F-4943-B15E-48460BFD60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538" y="140819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56">
              <a:extLst>
                <a:ext uri="{FF2B5EF4-FFF2-40B4-BE49-F238E27FC236}">
                  <a16:creationId xmlns:a16="http://schemas.microsoft.com/office/drawing/2014/main" id="{112C42C6-34DE-404D-B18A-8E94E76A3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234" y="2238233"/>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57">
              <a:extLst>
                <a:ext uri="{FF2B5EF4-FFF2-40B4-BE49-F238E27FC236}">
                  <a16:creationId xmlns:a16="http://schemas.microsoft.com/office/drawing/2014/main" id="{105114E3-B528-44FB-AD64-31F7940A69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0687" y="1617942"/>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59">
              <a:extLst>
                <a:ext uri="{FF2B5EF4-FFF2-40B4-BE49-F238E27FC236}">
                  <a16:creationId xmlns:a16="http://schemas.microsoft.com/office/drawing/2014/main" id="{66162961-2E66-4F1D-AD08-A09C28C5E0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0137" y="20029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60">
              <a:extLst>
                <a:ext uri="{FF2B5EF4-FFF2-40B4-BE49-F238E27FC236}">
                  <a16:creationId xmlns:a16="http://schemas.microsoft.com/office/drawing/2014/main" id="{7DF10D80-7F03-41B7-BF83-7086CFB705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5368" y="1847736"/>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61">
              <a:extLst>
                <a:ext uri="{FF2B5EF4-FFF2-40B4-BE49-F238E27FC236}">
                  <a16:creationId xmlns:a16="http://schemas.microsoft.com/office/drawing/2014/main" id="{60E5BEF8-88A7-4088-8382-FC596B16B9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4067" y="-12868"/>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0903" y="665835"/>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275" y="89688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7934" y="1134675"/>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81">
              <a:extLst>
                <a:ext uri="{FF2B5EF4-FFF2-40B4-BE49-F238E27FC236}">
                  <a16:creationId xmlns:a16="http://schemas.microsoft.com/office/drawing/2014/main" id="{884943FC-F8F5-47A2-8C6C-AD8385B0F3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0984" y="2147729"/>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82">
              <a:extLst>
                <a:ext uri="{FF2B5EF4-FFF2-40B4-BE49-F238E27FC236}">
                  <a16:creationId xmlns:a16="http://schemas.microsoft.com/office/drawing/2014/main" id="{FBD1CFD7-B550-428B-99C5-E70AE1117A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820" y="1925276"/>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83">
              <a:extLst>
                <a:ext uri="{FF2B5EF4-FFF2-40B4-BE49-F238E27FC236}">
                  <a16:creationId xmlns:a16="http://schemas.microsoft.com/office/drawing/2014/main" id="{86464553-DBB1-4FDD-A906-723DE0BFAF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377" y="1610488"/>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2393" y="461249"/>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6789" y="3930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89">
              <a:extLst>
                <a:ext uri="{FF2B5EF4-FFF2-40B4-BE49-F238E27FC236}">
                  <a16:creationId xmlns:a16="http://schemas.microsoft.com/office/drawing/2014/main" id="{363F6E9F-7E05-4464-BE66-BB27B4589D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165" y="1398137"/>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90">
              <a:extLst>
                <a:ext uri="{FF2B5EF4-FFF2-40B4-BE49-F238E27FC236}">
                  <a16:creationId xmlns:a16="http://schemas.microsoft.com/office/drawing/2014/main" id="{CE4367E1-2C4E-4A0B-A9E2-2DC3B3BCDC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65017" y="2021046"/>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05">
              <a:extLst>
                <a:ext uri="{FF2B5EF4-FFF2-40B4-BE49-F238E27FC236}">
                  <a16:creationId xmlns:a16="http://schemas.microsoft.com/office/drawing/2014/main" id="{EE215DA3-ED82-4F29-9835-DD3B5ADD4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39032" y="2023516"/>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729" y="26124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32">
              <a:extLst>
                <a:ext uri="{FF2B5EF4-FFF2-40B4-BE49-F238E27FC236}">
                  <a16:creationId xmlns:a16="http://schemas.microsoft.com/office/drawing/2014/main" id="{9873A13E-F493-4022-9CDB-496767477D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3710" y="3240972"/>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33">
              <a:extLst>
                <a:ext uri="{FF2B5EF4-FFF2-40B4-BE49-F238E27FC236}">
                  <a16:creationId xmlns:a16="http://schemas.microsoft.com/office/drawing/2014/main" id="{631ED96D-0634-4E7F-BE08-A8ACAA0A64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623" y="433228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34">
              <a:extLst>
                <a:ext uri="{FF2B5EF4-FFF2-40B4-BE49-F238E27FC236}">
                  <a16:creationId xmlns:a16="http://schemas.microsoft.com/office/drawing/2014/main" id="{D43F1416-268F-487F-ABB4-1C62E6C68B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7553" y="532960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35">
              <a:extLst>
                <a:ext uri="{FF2B5EF4-FFF2-40B4-BE49-F238E27FC236}">
                  <a16:creationId xmlns:a16="http://schemas.microsoft.com/office/drawing/2014/main" id="{E5E99890-1E26-4DDC-8F50-128C4875BA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205" y="4540510"/>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59914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37">
              <a:extLst>
                <a:ext uri="{FF2B5EF4-FFF2-40B4-BE49-F238E27FC236}">
                  <a16:creationId xmlns:a16="http://schemas.microsoft.com/office/drawing/2014/main" id="{666093C3-5DCC-4A45-897C-F2C5CA94AC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7108" y="3005032"/>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38">
              <a:extLst>
                <a:ext uri="{FF2B5EF4-FFF2-40B4-BE49-F238E27FC236}">
                  <a16:creationId xmlns:a16="http://schemas.microsoft.com/office/drawing/2014/main" id="{E5879CC9-6134-4E28-8170-9DD4240CC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777" y="4845128"/>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39">
              <a:extLst>
                <a:ext uri="{FF2B5EF4-FFF2-40B4-BE49-F238E27FC236}">
                  <a16:creationId xmlns:a16="http://schemas.microsoft.com/office/drawing/2014/main" id="{52B9234F-7351-4670-9340-3ABC48A30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6885" y="5086249"/>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40">
              <a:extLst>
                <a:ext uri="{FF2B5EF4-FFF2-40B4-BE49-F238E27FC236}">
                  <a16:creationId xmlns:a16="http://schemas.microsoft.com/office/drawing/2014/main" id="{3F67C8B5-D925-449D-BCA7-7517305514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849" y="2542950"/>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622350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3510" y="55415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44">
              <a:extLst>
                <a:ext uri="{FF2B5EF4-FFF2-40B4-BE49-F238E27FC236}">
                  <a16:creationId xmlns:a16="http://schemas.microsoft.com/office/drawing/2014/main" id="{52175DC6-FE35-414D-B1FC-53870E0F6B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7300" y="402564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5149" y="5781473"/>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46">
              <a:extLst>
                <a:ext uri="{FF2B5EF4-FFF2-40B4-BE49-F238E27FC236}">
                  <a16:creationId xmlns:a16="http://schemas.microsoft.com/office/drawing/2014/main" id="{8AAA7A16-3076-4557-9DC3-297D83248E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208" y="277556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47">
              <a:extLst>
                <a:ext uri="{FF2B5EF4-FFF2-40B4-BE49-F238E27FC236}">
                  <a16:creationId xmlns:a16="http://schemas.microsoft.com/office/drawing/2014/main" id="{62AFF181-4F3A-40CE-BC79-BD8D97E0C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2353" y="3794520"/>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48">
              <a:extLst>
                <a:ext uri="{FF2B5EF4-FFF2-40B4-BE49-F238E27FC236}">
                  <a16:creationId xmlns:a16="http://schemas.microsoft.com/office/drawing/2014/main" id="{E9EE8F9C-63EF-41F7-90AC-95F093366F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7610" y="3561050"/>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62">
              <a:extLst>
                <a:ext uri="{FF2B5EF4-FFF2-40B4-BE49-F238E27FC236}">
                  <a16:creationId xmlns:a16="http://schemas.microsoft.com/office/drawing/2014/main" id="{F99D5EE6-2CC4-4A54-9A07-4734713E7A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8042" y="2895364"/>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63">
              <a:extLst>
                <a:ext uri="{FF2B5EF4-FFF2-40B4-BE49-F238E27FC236}">
                  <a16:creationId xmlns:a16="http://schemas.microsoft.com/office/drawing/2014/main" id="{DC83D62C-4898-4734-893F-7FE7A2D706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9400" y="4033977"/>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64">
              <a:extLst>
                <a:ext uri="{FF2B5EF4-FFF2-40B4-BE49-F238E27FC236}">
                  <a16:creationId xmlns:a16="http://schemas.microsoft.com/office/drawing/2014/main" id="{EFA4198B-E065-405F-84E4-B0220DCEF9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351" y="2627056"/>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65">
              <a:extLst>
                <a:ext uri="{FF2B5EF4-FFF2-40B4-BE49-F238E27FC236}">
                  <a16:creationId xmlns:a16="http://schemas.microsoft.com/office/drawing/2014/main" id="{F6D1AC12-FB95-4593-BF80-DABEDD4E3E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982" y="3771071"/>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66">
              <a:extLst>
                <a:ext uri="{FF2B5EF4-FFF2-40B4-BE49-F238E27FC236}">
                  <a16:creationId xmlns:a16="http://schemas.microsoft.com/office/drawing/2014/main" id="{9F41615F-3978-4890-992E-1D44D0D914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64" y="5317507"/>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67">
              <a:extLst>
                <a:ext uri="{FF2B5EF4-FFF2-40B4-BE49-F238E27FC236}">
                  <a16:creationId xmlns:a16="http://schemas.microsoft.com/office/drawing/2014/main" id="{293C0AD6-F904-4337-8CAB-2FF649834B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5944" y="4533529"/>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68">
              <a:extLst>
                <a:ext uri="{FF2B5EF4-FFF2-40B4-BE49-F238E27FC236}">
                  <a16:creationId xmlns:a16="http://schemas.microsoft.com/office/drawing/2014/main" id="{E68410D4-6ED4-4651-8543-78B0AB57A2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3332" y="3190789"/>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2589" y="5599752"/>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802" y="619149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71">
              <a:extLst>
                <a:ext uri="{FF2B5EF4-FFF2-40B4-BE49-F238E27FC236}">
                  <a16:creationId xmlns:a16="http://schemas.microsoft.com/office/drawing/2014/main" id="{6CC97770-31D6-46F7-9608-9D96AEF4A1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4132" y="5079102"/>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72">
              <a:extLst>
                <a:ext uri="{FF2B5EF4-FFF2-40B4-BE49-F238E27FC236}">
                  <a16:creationId xmlns:a16="http://schemas.microsoft.com/office/drawing/2014/main" id="{1F6A0344-12D8-457F-B2C4-BF6ABC3F97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0869" y="4852243"/>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73">
              <a:extLst>
                <a:ext uri="{FF2B5EF4-FFF2-40B4-BE49-F238E27FC236}">
                  <a16:creationId xmlns:a16="http://schemas.microsoft.com/office/drawing/2014/main" id="{A659A3FC-205E-41C5-90D8-2909635C66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42" y="4352608"/>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694" y="5932892"/>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75">
              <a:extLst>
                <a:ext uri="{FF2B5EF4-FFF2-40B4-BE49-F238E27FC236}">
                  <a16:creationId xmlns:a16="http://schemas.microsoft.com/office/drawing/2014/main" id="{A337719B-635F-4455-A8E8-6983D9B3DE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703" y="2387288"/>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77">
              <a:extLst>
                <a:ext uri="{FF2B5EF4-FFF2-40B4-BE49-F238E27FC236}">
                  <a16:creationId xmlns:a16="http://schemas.microsoft.com/office/drawing/2014/main" id="{665D8F7B-6125-4923-82FD-4541506B66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949" y="3551571"/>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30208" y="6379390"/>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4699" y="6633625"/>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8248" y="5648840"/>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609722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2" name="Group 70">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173"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4"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5"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6"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7"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8"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79"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0"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1"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2"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3"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4"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5"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6"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7"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8"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89"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0"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1"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2"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3"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4"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5"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6"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7"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8"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199"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0"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1"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2"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3"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4"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5"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6"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7"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8"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09"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0"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1"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2"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3"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4"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5"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6"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7"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8"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19"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0"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1"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2"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3"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4"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5"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6"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7"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8"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229"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7230" name="Rectangle 129">
            <a:extLst>
              <a:ext uri="{FF2B5EF4-FFF2-40B4-BE49-F238E27FC236}">
                <a16:creationId xmlns:a16="http://schemas.microsoft.com/office/drawing/2014/main" id="{9FF4A234-29BA-4B70-BFC0-64FBB64F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31" name="Rectangle 131">
            <a:extLst>
              <a:ext uri="{FF2B5EF4-FFF2-40B4-BE49-F238E27FC236}">
                <a16:creationId xmlns:a16="http://schemas.microsoft.com/office/drawing/2014/main" id="{4B6AF9AC-3CF4-4C58-A503-2EC75D92B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32" name="Rectangle 133">
            <a:extLst>
              <a:ext uri="{FF2B5EF4-FFF2-40B4-BE49-F238E27FC236}">
                <a16:creationId xmlns:a16="http://schemas.microsoft.com/office/drawing/2014/main" id="{25C1F4D8-9670-4B56-BD70-732561AD0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1256"/>
            <a:ext cx="11319456" cy="50882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6B8EAD-94C5-7C6A-2AC5-4B60944681B4}"/>
              </a:ext>
            </a:extLst>
          </p:cNvPr>
          <p:cNvSpPr>
            <a:spLocks noGrp="1"/>
          </p:cNvSpPr>
          <p:nvPr>
            <p:ph type="title"/>
          </p:nvPr>
        </p:nvSpPr>
        <p:spPr>
          <a:xfrm>
            <a:off x="5719171" y="1288768"/>
            <a:ext cx="5322201" cy="1362547"/>
          </a:xfrm>
        </p:spPr>
        <p:txBody>
          <a:bodyPr vert="horz" lIns="91440" tIns="45720" rIns="91440" bIns="45720" rtlCol="0" anchor="ctr">
            <a:normAutofit/>
          </a:bodyPr>
          <a:lstStyle/>
          <a:p>
            <a:endParaRPr lang="en-US" sz="4000" kern="1200">
              <a:solidFill>
                <a:schemeClr val="tx2"/>
              </a:solidFill>
              <a:latin typeface="+mj-lt"/>
              <a:ea typeface="+mj-ea"/>
              <a:cs typeface="+mj-cs"/>
            </a:endParaRPr>
          </a:p>
        </p:txBody>
      </p:sp>
      <p:pic>
        <p:nvPicPr>
          <p:cNvPr id="7170" name="Picture 2" descr="Drug addict cartoon Stock Video Footage - 4K and HD Video Clips |  Shutterstock">
            <a:extLst>
              <a:ext uri="{FF2B5EF4-FFF2-40B4-BE49-F238E27FC236}">
                <a16:creationId xmlns:a16="http://schemas.microsoft.com/office/drawing/2014/main" id="{EFA67732-CE43-5D58-66E7-CB144AB9F9E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8717" y="2068478"/>
            <a:ext cx="4837411" cy="2721043"/>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6D883147-194B-DAFB-DB75-1EF3D5A24847}"/>
              </a:ext>
            </a:extLst>
          </p:cNvPr>
          <p:cNvSpPr>
            <a:spLocks noGrp="1"/>
          </p:cNvSpPr>
          <p:nvPr>
            <p:ph type="body" sz="half" idx="2"/>
          </p:nvPr>
        </p:nvSpPr>
        <p:spPr>
          <a:xfrm>
            <a:off x="5814844" y="1072054"/>
            <a:ext cx="4962134" cy="4884689"/>
          </a:xfrm>
        </p:spPr>
        <p:txBody>
          <a:bodyPr vert="horz" lIns="91440" tIns="45720" rIns="91440" bIns="45720" rtlCol="0">
            <a:normAutofit/>
          </a:bodyPr>
          <a:lstStyle/>
          <a:p>
            <a:r>
              <a:rPr lang="en-US" sz="2800" dirty="0"/>
              <a:t>He tried to talk to her and secretly offered her drugs, but she had learned her lesson and said no. After some more convincing Jessica said no one last time and ran away.</a:t>
            </a:r>
          </a:p>
          <a:p>
            <a:endParaRPr lang="en-US" dirty="0"/>
          </a:p>
        </p:txBody>
      </p:sp>
      <p:grpSp>
        <p:nvGrpSpPr>
          <p:cNvPr id="7233" name="Group 135">
            <a:extLst>
              <a:ext uri="{FF2B5EF4-FFF2-40B4-BE49-F238E27FC236}">
                <a16:creationId xmlns:a16="http://schemas.microsoft.com/office/drawing/2014/main" id="{F25E4505-3E0D-46F0-A26D-085335D2E6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06624" y="-26727"/>
            <a:ext cx="3654378" cy="6874755"/>
            <a:chOff x="8306624" y="-26727"/>
            <a:chExt cx="3654378" cy="6874755"/>
          </a:xfrm>
        </p:grpSpPr>
        <p:sp>
          <p:nvSpPr>
            <p:cNvPr id="7234" name="Freeform 8">
              <a:extLst>
                <a:ext uri="{FF2B5EF4-FFF2-40B4-BE49-F238E27FC236}">
                  <a16:creationId xmlns:a16="http://schemas.microsoft.com/office/drawing/2014/main" id="{CFEBBA01-5D63-4547-B01C-06446F8EA7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5128" y="6718997"/>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5" name="Freeform 10">
              <a:extLst>
                <a:ext uri="{FF2B5EF4-FFF2-40B4-BE49-F238E27FC236}">
                  <a16:creationId xmlns:a16="http://schemas.microsoft.com/office/drawing/2014/main" id="{B151F0C2-EB37-4394-85D8-631C639D6E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2390" y="152662"/>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6" name="Freeform 15">
              <a:extLst>
                <a:ext uri="{FF2B5EF4-FFF2-40B4-BE49-F238E27FC236}">
                  <a16:creationId xmlns:a16="http://schemas.microsoft.com/office/drawing/2014/main" id="{16BA0741-61D0-4B78-99A2-84727B1545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8028" y="7521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7" name="Freeform 18">
              <a:extLst>
                <a:ext uri="{FF2B5EF4-FFF2-40B4-BE49-F238E27FC236}">
                  <a16:creationId xmlns:a16="http://schemas.microsoft.com/office/drawing/2014/main" id="{608BEE1D-8947-4860-92E2-DF5E726176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10383" y="34600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8" name="Freeform 52">
              <a:extLst>
                <a:ext uri="{FF2B5EF4-FFF2-40B4-BE49-F238E27FC236}">
                  <a16:creationId xmlns:a16="http://schemas.microsoft.com/office/drawing/2014/main" id="{23477C11-8260-4FBB-821B-620D7E4C72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51204" y="451020"/>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9" name="Freeform 54">
              <a:extLst>
                <a:ext uri="{FF2B5EF4-FFF2-40B4-BE49-F238E27FC236}">
                  <a16:creationId xmlns:a16="http://schemas.microsoft.com/office/drawing/2014/main" id="{E1B67178-0C14-4601-BF94-91DCCCD9EC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132" y="69970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0" name="Freeform 59">
              <a:extLst>
                <a:ext uri="{FF2B5EF4-FFF2-40B4-BE49-F238E27FC236}">
                  <a16:creationId xmlns:a16="http://schemas.microsoft.com/office/drawing/2014/main" id="{EDEB60C8-CA29-46D3-9AA7-9F7A1252D5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07744" y="255923"/>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1" name="Freeform 78">
              <a:extLst>
                <a:ext uri="{FF2B5EF4-FFF2-40B4-BE49-F238E27FC236}">
                  <a16:creationId xmlns:a16="http://schemas.microsoft.com/office/drawing/2014/main" id="{9E5C2B83-454B-4951-8B08-3D617778E7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88510" y="721463"/>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2" name="Freeform 79">
              <a:extLst>
                <a:ext uri="{FF2B5EF4-FFF2-40B4-BE49-F238E27FC236}">
                  <a16:creationId xmlns:a16="http://schemas.microsoft.com/office/drawing/2014/main" id="{AFAD21A0-BC8E-4635-AFFB-E87CD92C8F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35275" y="77460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3" name="Freeform 84">
              <a:extLst>
                <a:ext uri="{FF2B5EF4-FFF2-40B4-BE49-F238E27FC236}">
                  <a16:creationId xmlns:a16="http://schemas.microsoft.com/office/drawing/2014/main" id="{4B01379C-61AE-4191-B726-E8A6D84B9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70000" y="51687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4" name="Freeform 86">
              <a:extLst>
                <a:ext uri="{FF2B5EF4-FFF2-40B4-BE49-F238E27FC236}">
                  <a16:creationId xmlns:a16="http://schemas.microsoft.com/office/drawing/2014/main" id="{38F67446-9956-4CD9-B003-A772F21589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79969" y="170868"/>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5" name="Freeform 106">
              <a:extLst>
                <a:ext uri="{FF2B5EF4-FFF2-40B4-BE49-F238E27FC236}">
                  <a16:creationId xmlns:a16="http://schemas.microsoft.com/office/drawing/2014/main" id="{FBA47277-EA28-45EB-80A0-64DA80757D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15668" y="58948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6" name="Freeform 110">
              <a:extLst>
                <a:ext uri="{FF2B5EF4-FFF2-40B4-BE49-F238E27FC236}">
                  <a16:creationId xmlns:a16="http://schemas.microsoft.com/office/drawing/2014/main" id="{F74A8421-8E72-4D0B-A55B-E4EC1DCAC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93392" y="341651"/>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7" name="Freeform 123">
              <a:extLst>
                <a:ext uri="{FF2B5EF4-FFF2-40B4-BE49-F238E27FC236}">
                  <a16:creationId xmlns:a16="http://schemas.microsoft.com/office/drawing/2014/main" id="{779CF57F-496E-4365-8D91-7326A2120B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75104" y="214054"/>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8" name="Freeform 130">
              <a:extLst>
                <a:ext uri="{FF2B5EF4-FFF2-40B4-BE49-F238E27FC236}">
                  <a16:creationId xmlns:a16="http://schemas.microsoft.com/office/drawing/2014/main" id="{160F21FA-063A-4C1C-A5D4-60AD79CB2E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48325" y="503303"/>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9" name="Freeform 135">
              <a:extLst>
                <a:ext uri="{FF2B5EF4-FFF2-40B4-BE49-F238E27FC236}">
                  <a16:creationId xmlns:a16="http://schemas.microsoft.com/office/drawing/2014/main" id="{8FABF168-1906-4AE6-B3F5-15EEE8CADF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53261" y="685532"/>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0" name="Freeform 25">
              <a:extLst>
                <a:ext uri="{FF2B5EF4-FFF2-40B4-BE49-F238E27FC236}">
                  <a16:creationId xmlns:a16="http://schemas.microsoft.com/office/drawing/2014/main" id="{72F9124E-1C2B-47FD-84F9-256BBABDF2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1214" y="6498682"/>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1" name="Freeform 31">
              <a:extLst>
                <a:ext uri="{FF2B5EF4-FFF2-40B4-BE49-F238E27FC236}">
                  <a16:creationId xmlns:a16="http://schemas.microsoft.com/office/drawing/2014/main" id="{F8E5A5B8-608D-41E9-80D8-30354569FC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90137" y="6281545"/>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2" name="Freeform 36">
              <a:extLst>
                <a:ext uri="{FF2B5EF4-FFF2-40B4-BE49-F238E27FC236}">
                  <a16:creationId xmlns:a16="http://schemas.microsoft.com/office/drawing/2014/main" id="{F359FC54-371A-45E1-BC00-CC4B391E9D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6020" y="6073727"/>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3" name="Freeform 41">
              <a:extLst>
                <a:ext uri="{FF2B5EF4-FFF2-40B4-BE49-F238E27FC236}">
                  <a16:creationId xmlns:a16="http://schemas.microsoft.com/office/drawing/2014/main" id="{92CACDFB-D6E2-43E1-AD6A-8DEF07D6FA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2949" y="6279131"/>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4" name="Freeform 49">
              <a:extLst>
                <a:ext uri="{FF2B5EF4-FFF2-40B4-BE49-F238E27FC236}">
                  <a16:creationId xmlns:a16="http://schemas.microsoft.com/office/drawing/2014/main" id="{369D6F1B-277E-4BFA-802A-DBB2994A19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3831" y="650834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5" name="Freeform 70">
              <a:extLst>
                <a:ext uri="{FF2B5EF4-FFF2-40B4-BE49-F238E27FC236}">
                  <a16:creationId xmlns:a16="http://schemas.microsoft.com/office/drawing/2014/main" id="{D5434E53-B08F-4ACA-91A1-72DD4A438C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4409" y="6247124"/>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6" name="Freeform 85">
              <a:extLst>
                <a:ext uri="{FF2B5EF4-FFF2-40B4-BE49-F238E27FC236}">
                  <a16:creationId xmlns:a16="http://schemas.microsoft.com/office/drawing/2014/main" id="{31AA32B8-ECA1-4652-A7F6-C64A164836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7815" y="6435018"/>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7" name="Freeform 87">
              <a:extLst>
                <a:ext uri="{FF2B5EF4-FFF2-40B4-BE49-F238E27FC236}">
                  <a16:creationId xmlns:a16="http://schemas.microsoft.com/office/drawing/2014/main" id="{D5A98D8E-922A-450B-BAC7-624373E873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5294" y="6658052"/>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8" name="Freeform 117">
              <a:extLst>
                <a:ext uri="{FF2B5EF4-FFF2-40B4-BE49-F238E27FC236}">
                  <a16:creationId xmlns:a16="http://schemas.microsoft.com/office/drawing/2014/main" id="{1AAA8D66-0CB7-4E6F-A817-5DA6D1D9E0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72050" y="5977372"/>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59" name="Freeform 118">
              <a:extLst>
                <a:ext uri="{FF2B5EF4-FFF2-40B4-BE49-F238E27FC236}">
                  <a16:creationId xmlns:a16="http://schemas.microsoft.com/office/drawing/2014/main" id="{7B8A3B09-BC97-4F21-94E9-5C5952669B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61466" y="6555059"/>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0" name="Freeform 119">
              <a:extLst>
                <a:ext uri="{FF2B5EF4-FFF2-40B4-BE49-F238E27FC236}">
                  <a16:creationId xmlns:a16="http://schemas.microsoft.com/office/drawing/2014/main" id="{3E575223-DEC9-4512-ACB3-7EF79DFE8F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48140" y="628668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1" name="Freeform 139">
              <a:extLst>
                <a:ext uri="{FF2B5EF4-FFF2-40B4-BE49-F238E27FC236}">
                  <a16:creationId xmlns:a16="http://schemas.microsoft.com/office/drawing/2014/main" id="{A2F60DB8-8105-41B6-A657-59AC8FAD41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33386" y="6545898"/>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2" name="Freeform 144">
              <a:extLst>
                <a:ext uri="{FF2B5EF4-FFF2-40B4-BE49-F238E27FC236}">
                  <a16:creationId xmlns:a16="http://schemas.microsoft.com/office/drawing/2014/main" id="{8E5C413D-130F-40EF-986E-3803AA20D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96245" y="6087360"/>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3" name="Freeform 145">
              <a:extLst>
                <a:ext uri="{FF2B5EF4-FFF2-40B4-BE49-F238E27FC236}">
                  <a16:creationId xmlns:a16="http://schemas.microsoft.com/office/drawing/2014/main" id="{AA0BCB10-8327-484F-A6E0-A2BBA90B1D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2555" y="6299024"/>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4" name="Freeform 8">
              <a:extLst>
                <a:ext uri="{FF2B5EF4-FFF2-40B4-BE49-F238E27FC236}">
                  <a16:creationId xmlns:a16="http://schemas.microsoft.com/office/drawing/2014/main" id="{42BBD930-764C-4A48-9EFE-3D7BD59D26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40644" y="672078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5" name="Freeform 8">
              <a:extLst>
                <a:ext uri="{FF2B5EF4-FFF2-40B4-BE49-F238E27FC236}">
                  <a16:creationId xmlns:a16="http://schemas.microsoft.com/office/drawing/2014/main" id="{81F2F622-5B4D-47DB-8E8E-C6C5090133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972" y="35327"/>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6" name="Freeform 8">
              <a:extLst>
                <a:ext uri="{FF2B5EF4-FFF2-40B4-BE49-F238E27FC236}">
                  <a16:creationId xmlns:a16="http://schemas.microsoft.com/office/drawing/2014/main" id="{D11F209F-C153-40EF-9687-AC9B7EDC35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29149" y="9752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7" name="Freeform 106">
              <a:extLst>
                <a:ext uri="{FF2B5EF4-FFF2-40B4-BE49-F238E27FC236}">
                  <a16:creationId xmlns:a16="http://schemas.microsoft.com/office/drawing/2014/main" id="{F2C892FE-0BCC-436C-A56C-75F22A5326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08399" y="1879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8" name="Freeform 106">
              <a:extLst>
                <a:ext uri="{FF2B5EF4-FFF2-40B4-BE49-F238E27FC236}">
                  <a16:creationId xmlns:a16="http://schemas.microsoft.com/office/drawing/2014/main" id="{C04D8270-78E5-442F-A13E-8F36B46DA9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88303" y="6714519"/>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69" name="Freeform 8">
              <a:extLst>
                <a:ext uri="{FF2B5EF4-FFF2-40B4-BE49-F238E27FC236}">
                  <a16:creationId xmlns:a16="http://schemas.microsoft.com/office/drawing/2014/main" id="{2364C396-D32B-4204-BE3D-7978AEC4A4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29013" y="669215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0" name="Freeform 10">
              <a:extLst>
                <a:ext uri="{FF2B5EF4-FFF2-40B4-BE49-F238E27FC236}">
                  <a16:creationId xmlns:a16="http://schemas.microsoft.com/office/drawing/2014/main" id="{94890050-B99A-49B3-AA43-B907D7BC40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96038" y="101916"/>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1" name="Freeform 15">
              <a:extLst>
                <a:ext uri="{FF2B5EF4-FFF2-40B4-BE49-F238E27FC236}">
                  <a16:creationId xmlns:a16="http://schemas.microsoft.com/office/drawing/2014/main" id="{4F10F360-2A8A-47C7-97F1-39C21A3E0D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99968" y="616113"/>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18">
              <a:extLst>
                <a:ext uri="{FF2B5EF4-FFF2-40B4-BE49-F238E27FC236}">
                  <a16:creationId xmlns:a16="http://schemas.microsoft.com/office/drawing/2014/main" id="{B941FB0E-BF49-4CEF-8D20-36B788D3B9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03382" y="359370"/>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2" name="Freeform 52">
              <a:extLst>
                <a:ext uri="{FF2B5EF4-FFF2-40B4-BE49-F238E27FC236}">
                  <a16:creationId xmlns:a16="http://schemas.microsoft.com/office/drawing/2014/main" id="{162B6B81-4CA7-440F-8815-60920B9603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85089" y="424178"/>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54">
              <a:extLst>
                <a:ext uri="{FF2B5EF4-FFF2-40B4-BE49-F238E27FC236}">
                  <a16:creationId xmlns:a16="http://schemas.microsoft.com/office/drawing/2014/main" id="{D5ECC74F-C23A-4D14-8843-30C85D26D1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62017" y="587806"/>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3" name="Freeform 59">
              <a:extLst>
                <a:ext uri="{FF2B5EF4-FFF2-40B4-BE49-F238E27FC236}">
                  <a16:creationId xmlns:a16="http://schemas.microsoft.com/office/drawing/2014/main" id="{169EAE32-FA5D-417A-9E3D-ED5FC3A9C7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41629" y="229081"/>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4" name="Freeform 78">
              <a:extLst>
                <a:ext uri="{FF2B5EF4-FFF2-40B4-BE49-F238E27FC236}">
                  <a16:creationId xmlns:a16="http://schemas.microsoft.com/office/drawing/2014/main" id="{81E3B909-6FF7-4890-B0F9-AF9949309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22395" y="69462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5" name="Freeform 84">
              <a:extLst>
                <a:ext uri="{FF2B5EF4-FFF2-40B4-BE49-F238E27FC236}">
                  <a16:creationId xmlns:a16="http://schemas.microsoft.com/office/drawing/2014/main" id="{8A143A49-AE2E-4E58-80F5-ED3669450C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03885" y="490035"/>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6" name="Freeform 86">
              <a:extLst>
                <a:ext uri="{FF2B5EF4-FFF2-40B4-BE49-F238E27FC236}">
                  <a16:creationId xmlns:a16="http://schemas.microsoft.com/office/drawing/2014/main" id="{CABDA8BE-A80E-4A04-8F32-5125E97D05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13854" y="144026"/>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7" name="Freeform 106">
              <a:extLst>
                <a:ext uri="{FF2B5EF4-FFF2-40B4-BE49-F238E27FC236}">
                  <a16:creationId xmlns:a16="http://schemas.microsoft.com/office/drawing/2014/main" id="{F6679A4D-9FFD-4D03-9A13-3A08FDCE9B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92083" y="56264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8" name="Freeform 110">
              <a:extLst>
                <a:ext uri="{FF2B5EF4-FFF2-40B4-BE49-F238E27FC236}">
                  <a16:creationId xmlns:a16="http://schemas.microsoft.com/office/drawing/2014/main" id="{F8AE33DF-4319-45F4-A184-8C61154F1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91975" y="27047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79" name="Freeform 123">
              <a:extLst>
                <a:ext uri="{FF2B5EF4-FFF2-40B4-BE49-F238E27FC236}">
                  <a16:creationId xmlns:a16="http://schemas.microsoft.com/office/drawing/2014/main" id="{203B12AA-A3BD-4B7B-B036-18BB772340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71582" y="741501"/>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0" name="Freeform 130">
              <a:extLst>
                <a:ext uri="{FF2B5EF4-FFF2-40B4-BE49-F238E27FC236}">
                  <a16:creationId xmlns:a16="http://schemas.microsoft.com/office/drawing/2014/main" id="{8B3AB77A-1475-48E6-B794-BAFBE891FF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08329" y="11340"/>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1" name="Freeform 135">
              <a:extLst>
                <a:ext uri="{FF2B5EF4-FFF2-40B4-BE49-F238E27FC236}">
                  <a16:creationId xmlns:a16="http://schemas.microsoft.com/office/drawing/2014/main" id="{799215C2-6C9A-474F-A5A4-C0B64A7F8B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98771" y="584206"/>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2" name="Freeform 25">
              <a:extLst>
                <a:ext uri="{FF2B5EF4-FFF2-40B4-BE49-F238E27FC236}">
                  <a16:creationId xmlns:a16="http://schemas.microsoft.com/office/drawing/2014/main" id="{4CE3BA64-0E28-4234-BB1F-291B797098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45099" y="647184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3" name="Freeform 31">
              <a:extLst>
                <a:ext uri="{FF2B5EF4-FFF2-40B4-BE49-F238E27FC236}">
                  <a16:creationId xmlns:a16="http://schemas.microsoft.com/office/drawing/2014/main" id="{67D91C73-C376-4277-9EFD-9FD0470AD2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24022" y="625470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4" name="Freeform 41">
              <a:extLst>
                <a:ext uri="{FF2B5EF4-FFF2-40B4-BE49-F238E27FC236}">
                  <a16:creationId xmlns:a16="http://schemas.microsoft.com/office/drawing/2014/main" id="{3B663AEA-3170-47F1-999C-74A61A961D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72976" y="6232064"/>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5" name="Freeform 49">
              <a:extLst>
                <a:ext uri="{FF2B5EF4-FFF2-40B4-BE49-F238E27FC236}">
                  <a16:creationId xmlns:a16="http://schemas.microsoft.com/office/drawing/2014/main" id="{D1A61960-42E0-4162-9516-2A7EC18F97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97716" y="6481504"/>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6" name="Freeform 70">
              <a:extLst>
                <a:ext uri="{FF2B5EF4-FFF2-40B4-BE49-F238E27FC236}">
                  <a16:creationId xmlns:a16="http://schemas.microsoft.com/office/drawing/2014/main" id="{409D0999-B4C1-4806-8388-89F9DA6CB1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08294" y="6220282"/>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7" name="Freeform 85">
              <a:extLst>
                <a:ext uri="{FF2B5EF4-FFF2-40B4-BE49-F238E27FC236}">
                  <a16:creationId xmlns:a16="http://schemas.microsoft.com/office/drawing/2014/main" id="{D281BE1A-6972-4D40-B89F-7D3B35E0AB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11700" y="6408176"/>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8" name="Freeform 87">
              <a:extLst>
                <a:ext uri="{FF2B5EF4-FFF2-40B4-BE49-F238E27FC236}">
                  <a16:creationId xmlns:a16="http://schemas.microsoft.com/office/drawing/2014/main" id="{101325E8-3735-4D9E-AD4A-940C5B14F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499179" y="6631210"/>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89" name="Freeform 103">
              <a:extLst>
                <a:ext uri="{FF2B5EF4-FFF2-40B4-BE49-F238E27FC236}">
                  <a16:creationId xmlns:a16="http://schemas.microsoft.com/office/drawing/2014/main" id="{0B6F7609-A46F-495F-ACA3-C299FBDD27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60314" y="6723192"/>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0" name="Freeform 117">
              <a:extLst>
                <a:ext uri="{FF2B5EF4-FFF2-40B4-BE49-F238E27FC236}">
                  <a16:creationId xmlns:a16="http://schemas.microsoft.com/office/drawing/2014/main" id="{A0A8F5DC-6AEA-4EE6-B393-417DA1EDA6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05935" y="5950530"/>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1" name="Freeform 118">
              <a:extLst>
                <a:ext uri="{FF2B5EF4-FFF2-40B4-BE49-F238E27FC236}">
                  <a16:creationId xmlns:a16="http://schemas.microsoft.com/office/drawing/2014/main" id="{7EEFD3A9-D993-4A34-849E-2CC00645F7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69356" y="6029959"/>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2" name="Freeform 119">
              <a:extLst>
                <a:ext uri="{FF2B5EF4-FFF2-40B4-BE49-F238E27FC236}">
                  <a16:creationId xmlns:a16="http://schemas.microsoft.com/office/drawing/2014/main" id="{5C65C06C-6AE3-4741-A0B0-AB4626AA8D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1210" y="602063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3" name="Freeform 139">
              <a:extLst>
                <a:ext uri="{FF2B5EF4-FFF2-40B4-BE49-F238E27FC236}">
                  <a16:creationId xmlns:a16="http://schemas.microsoft.com/office/drawing/2014/main" id="{E1086A18-29F9-4452-B314-8C41598338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31556" y="5995487"/>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4" name="Freeform 144">
              <a:extLst>
                <a:ext uri="{FF2B5EF4-FFF2-40B4-BE49-F238E27FC236}">
                  <a16:creationId xmlns:a16="http://schemas.microsoft.com/office/drawing/2014/main" id="{04F4D575-818F-4EDA-8D6F-4FB2DE6749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04846" y="5988307"/>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95" name="Freeform 145">
              <a:extLst>
                <a:ext uri="{FF2B5EF4-FFF2-40B4-BE49-F238E27FC236}">
                  <a16:creationId xmlns:a16="http://schemas.microsoft.com/office/drawing/2014/main" id="{0E161E48-85EB-4A49-BC06-364995C51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52201" y="6016945"/>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8">
              <a:extLst>
                <a:ext uri="{FF2B5EF4-FFF2-40B4-BE49-F238E27FC236}">
                  <a16:creationId xmlns:a16="http://schemas.microsoft.com/office/drawing/2014/main" id="{12412E23-0A88-4F9B-93D5-83AB1CBD47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27047" y="6001464"/>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8">
              <a:extLst>
                <a:ext uri="{FF2B5EF4-FFF2-40B4-BE49-F238E27FC236}">
                  <a16:creationId xmlns:a16="http://schemas.microsoft.com/office/drawing/2014/main" id="{35CA5C8C-D72C-482D-9453-B29DFEEE42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62857" y="848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8">
              <a:extLst>
                <a:ext uri="{FF2B5EF4-FFF2-40B4-BE49-F238E27FC236}">
                  <a16:creationId xmlns:a16="http://schemas.microsoft.com/office/drawing/2014/main" id="{9A71EDCD-24BC-4A17-9B64-DC1E2858A8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407099" y="472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106">
              <a:extLst>
                <a:ext uri="{FF2B5EF4-FFF2-40B4-BE49-F238E27FC236}">
                  <a16:creationId xmlns:a16="http://schemas.microsoft.com/office/drawing/2014/main" id="{A50F6063-95E3-4BDF-B880-F33DCD1E2C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7538" y="35163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E1FA8E71-2DDE-4E51-9875-B964A69346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22188" y="668767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10">
              <a:extLst>
                <a:ext uri="{FF2B5EF4-FFF2-40B4-BE49-F238E27FC236}">
                  <a16:creationId xmlns:a16="http://schemas.microsoft.com/office/drawing/2014/main" id="{199A2DF2-B31D-408E-8626-2C40CC0B21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88271" y="768405"/>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18">
              <a:extLst>
                <a:ext uri="{FF2B5EF4-FFF2-40B4-BE49-F238E27FC236}">
                  <a16:creationId xmlns:a16="http://schemas.microsoft.com/office/drawing/2014/main" id="{C83EF657-5D67-4019-9E20-17CCD4C58E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922334" y="815921"/>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8">
              <a:extLst>
                <a:ext uri="{FF2B5EF4-FFF2-40B4-BE49-F238E27FC236}">
                  <a16:creationId xmlns:a16="http://schemas.microsoft.com/office/drawing/2014/main" id="{3B992048-CE4D-4C79-8265-F49ACF10D0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343" y="668396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10">
              <a:extLst>
                <a:ext uri="{FF2B5EF4-FFF2-40B4-BE49-F238E27FC236}">
                  <a16:creationId xmlns:a16="http://schemas.microsoft.com/office/drawing/2014/main" id="{2B94DB80-B7D1-4170-88A2-6E4EC55246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5368" y="11763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15">
              <a:extLst>
                <a:ext uri="{FF2B5EF4-FFF2-40B4-BE49-F238E27FC236}">
                  <a16:creationId xmlns:a16="http://schemas.microsoft.com/office/drawing/2014/main" id="{2F8AE45B-8CBB-4DA9-8248-23615828CE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9298" y="63183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22F566CA-D7F1-40DD-A2DC-740587F592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52712" y="37508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19">
              <a:extLst>
                <a:ext uri="{FF2B5EF4-FFF2-40B4-BE49-F238E27FC236}">
                  <a16:creationId xmlns:a16="http://schemas.microsoft.com/office/drawing/2014/main" id="{25703CD1-3965-43FB-8408-77151BBD2C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2630" y="2061963"/>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20">
              <a:extLst>
                <a:ext uri="{FF2B5EF4-FFF2-40B4-BE49-F238E27FC236}">
                  <a16:creationId xmlns:a16="http://schemas.microsoft.com/office/drawing/2014/main" id="{8236AF27-E29A-4BE1-835F-3E58632F5A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27393" y="2259521"/>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22">
              <a:extLst>
                <a:ext uri="{FF2B5EF4-FFF2-40B4-BE49-F238E27FC236}">
                  <a16:creationId xmlns:a16="http://schemas.microsoft.com/office/drawing/2014/main" id="{C127F179-C992-4D40-B186-06818A77CB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6732" y="108936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23">
              <a:extLst>
                <a:ext uri="{FF2B5EF4-FFF2-40B4-BE49-F238E27FC236}">
                  <a16:creationId xmlns:a16="http://schemas.microsoft.com/office/drawing/2014/main" id="{6B0E5B35-D3B7-4BEB-839F-D258E79A0F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10419" y="87679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26">
              <a:extLst>
                <a:ext uri="{FF2B5EF4-FFF2-40B4-BE49-F238E27FC236}">
                  <a16:creationId xmlns:a16="http://schemas.microsoft.com/office/drawing/2014/main" id="{0A5309F9-3D88-4474-ABD7-B61C20EEA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7643" y="136050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27">
              <a:extLst>
                <a:ext uri="{FF2B5EF4-FFF2-40B4-BE49-F238E27FC236}">
                  <a16:creationId xmlns:a16="http://schemas.microsoft.com/office/drawing/2014/main" id="{C4D0EC36-D809-4017-A7B7-70EF532505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8119" y="179760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28">
              <a:extLst>
                <a:ext uri="{FF2B5EF4-FFF2-40B4-BE49-F238E27FC236}">
                  <a16:creationId xmlns:a16="http://schemas.microsoft.com/office/drawing/2014/main" id="{FBDEBED8-29DF-4480-8174-2215AF3ED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5203" y="157501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30">
              <a:extLst>
                <a:ext uri="{FF2B5EF4-FFF2-40B4-BE49-F238E27FC236}">
                  <a16:creationId xmlns:a16="http://schemas.microsoft.com/office/drawing/2014/main" id="{3444EF1F-615A-46FF-ABD9-F8C3E27AF1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50453" y="111811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43">
              <a:extLst>
                <a:ext uri="{FF2B5EF4-FFF2-40B4-BE49-F238E27FC236}">
                  <a16:creationId xmlns:a16="http://schemas.microsoft.com/office/drawing/2014/main" id="{47063C05-57F6-44CA-9FD0-6206D1A0C4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05807" y="2931340"/>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51">
              <a:extLst>
                <a:ext uri="{FF2B5EF4-FFF2-40B4-BE49-F238E27FC236}">
                  <a16:creationId xmlns:a16="http://schemas.microsoft.com/office/drawing/2014/main" id="{73C07EAB-D311-4701-AF3F-FB2F55FEC8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8630" y="94833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52">
              <a:extLst>
                <a:ext uri="{FF2B5EF4-FFF2-40B4-BE49-F238E27FC236}">
                  <a16:creationId xmlns:a16="http://schemas.microsoft.com/office/drawing/2014/main" id="{26072D6D-FE3B-47A4-8F9D-711D9F617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4419" y="415991"/>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53">
              <a:extLst>
                <a:ext uri="{FF2B5EF4-FFF2-40B4-BE49-F238E27FC236}">
                  <a16:creationId xmlns:a16="http://schemas.microsoft.com/office/drawing/2014/main" id="{0FAA55A3-30BC-408E-8D76-63F4A114E3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3124" y="1154964"/>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54">
              <a:extLst>
                <a:ext uri="{FF2B5EF4-FFF2-40B4-BE49-F238E27FC236}">
                  <a16:creationId xmlns:a16="http://schemas.microsoft.com/office/drawing/2014/main" id="{94A75CDE-F5FD-4343-800E-D6683426D7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347" y="57961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55">
              <a:extLst>
                <a:ext uri="{FF2B5EF4-FFF2-40B4-BE49-F238E27FC236}">
                  <a16:creationId xmlns:a16="http://schemas.microsoft.com/office/drawing/2014/main" id="{BDB3210B-EBD6-49C4-B615-F17B281B02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5360" y="1428796"/>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56">
              <a:extLst>
                <a:ext uri="{FF2B5EF4-FFF2-40B4-BE49-F238E27FC236}">
                  <a16:creationId xmlns:a16="http://schemas.microsoft.com/office/drawing/2014/main" id="{D85BCAD4-3F0F-401D-8253-E514BE040D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1415" y="233359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57">
              <a:extLst>
                <a:ext uri="{FF2B5EF4-FFF2-40B4-BE49-F238E27FC236}">
                  <a16:creationId xmlns:a16="http://schemas.microsoft.com/office/drawing/2014/main" id="{176EC456-36D0-4751-86EE-E8E5D48EBB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509" y="163854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59">
              <a:extLst>
                <a:ext uri="{FF2B5EF4-FFF2-40B4-BE49-F238E27FC236}">
                  <a16:creationId xmlns:a16="http://schemas.microsoft.com/office/drawing/2014/main" id="{E6CC98B0-1624-48FE-98C5-66620ECF7D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0959" y="220894"/>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60">
              <a:extLst>
                <a:ext uri="{FF2B5EF4-FFF2-40B4-BE49-F238E27FC236}">
                  <a16:creationId xmlns:a16="http://schemas.microsoft.com/office/drawing/2014/main" id="{8D98D9B3-C3C3-42B4-A836-2FDAAF9F24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6190" y="1868335"/>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61">
              <a:extLst>
                <a:ext uri="{FF2B5EF4-FFF2-40B4-BE49-F238E27FC236}">
                  <a16:creationId xmlns:a16="http://schemas.microsoft.com/office/drawing/2014/main" id="{A203AABB-A7B2-4544-88FB-2DB3A7CCC2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6139" y="21137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78">
              <a:extLst>
                <a:ext uri="{FF2B5EF4-FFF2-40B4-BE49-F238E27FC236}">
                  <a16:creationId xmlns:a16="http://schemas.microsoft.com/office/drawing/2014/main" id="{680D5D17-AC96-4E0F-ADB9-FCE1FF4CE7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91181" y="78949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84">
              <a:extLst>
                <a:ext uri="{FF2B5EF4-FFF2-40B4-BE49-F238E27FC236}">
                  <a16:creationId xmlns:a16="http://schemas.microsoft.com/office/drawing/2014/main" id="{BF0C7978-F9E2-4005-9574-15B3FB5538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62061" y="36589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86">
              <a:extLst>
                <a:ext uri="{FF2B5EF4-FFF2-40B4-BE49-F238E27FC236}">
                  <a16:creationId xmlns:a16="http://schemas.microsoft.com/office/drawing/2014/main" id="{9CC06248-C521-4E65-9620-07D06F8933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59223" y="14181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106">
              <a:extLst>
                <a:ext uri="{FF2B5EF4-FFF2-40B4-BE49-F238E27FC236}">
                  <a16:creationId xmlns:a16="http://schemas.microsoft.com/office/drawing/2014/main" id="{705B6C10-6A43-4BBE-A52C-DC2DAECAF1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8826" y="55445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110">
              <a:extLst>
                <a:ext uri="{FF2B5EF4-FFF2-40B4-BE49-F238E27FC236}">
                  <a16:creationId xmlns:a16="http://schemas.microsoft.com/office/drawing/2014/main" id="{5BA4A0DD-7264-46BB-8644-3C50941C9A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96550" y="30662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112">
              <a:extLst>
                <a:ext uri="{FF2B5EF4-FFF2-40B4-BE49-F238E27FC236}">
                  <a16:creationId xmlns:a16="http://schemas.microsoft.com/office/drawing/2014/main" id="{B452AC30-E9F4-4529-BD6E-5ADCDA5339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06844" y="733265"/>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123">
              <a:extLst>
                <a:ext uri="{FF2B5EF4-FFF2-40B4-BE49-F238E27FC236}">
                  <a16:creationId xmlns:a16="http://schemas.microsoft.com/office/drawing/2014/main" id="{68EDA7F2-4EE5-4AEC-A504-CB08F6B9A7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78262" y="179025"/>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130">
              <a:extLst>
                <a:ext uri="{FF2B5EF4-FFF2-40B4-BE49-F238E27FC236}">
                  <a16:creationId xmlns:a16="http://schemas.microsoft.com/office/drawing/2014/main" id="{5E189D22-8F54-46F8-9611-4F1FCC31B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1483" y="468274"/>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135">
              <a:extLst>
                <a:ext uri="{FF2B5EF4-FFF2-40B4-BE49-F238E27FC236}">
                  <a16:creationId xmlns:a16="http://schemas.microsoft.com/office/drawing/2014/main" id="{B761794A-7FCE-4DAA-B710-803CA99FAA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3089" y="688450"/>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5">
              <a:extLst>
                <a:ext uri="{FF2B5EF4-FFF2-40B4-BE49-F238E27FC236}">
                  <a16:creationId xmlns:a16="http://schemas.microsoft.com/office/drawing/2014/main" id="{20995D3A-FC68-4B79-9632-2BB10ECA87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13278" y="2730591"/>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6">
              <a:extLst>
                <a:ext uri="{FF2B5EF4-FFF2-40B4-BE49-F238E27FC236}">
                  <a16:creationId xmlns:a16="http://schemas.microsoft.com/office/drawing/2014/main" id="{49C159BB-7257-4A09-8C12-6AF61D711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2140" y="5012957"/>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7">
              <a:extLst>
                <a:ext uri="{FF2B5EF4-FFF2-40B4-BE49-F238E27FC236}">
                  <a16:creationId xmlns:a16="http://schemas.microsoft.com/office/drawing/2014/main" id="{F5CD4467-A569-43CF-86A0-79473F580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3235" y="244427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8">
              <a:extLst>
                <a:ext uri="{FF2B5EF4-FFF2-40B4-BE49-F238E27FC236}">
                  <a16:creationId xmlns:a16="http://schemas.microsoft.com/office/drawing/2014/main" id="{E4FC1A14-AE5B-4899-95DD-9C56237DA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1683" y="477570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9">
              <a:extLst>
                <a:ext uri="{FF2B5EF4-FFF2-40B4-BE49-F238E27FC236}">
                  <a16:creationId xmlns:a16="http://schemas.microsoft.com/office/drawing/2014/main" id="{EC77E2DE-CC58-4107-A404-885D2613A5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9821" y="449523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11">
              <a:extLst>
                <a:ext uri="{FF2B5EF4-FFF2-40B4-BE49-F238E27FC236}">
                  <a16:creationId xmlns:a16="http://schemas.microsoft.com/office/drawing/2014/main" id="{0E497A22-C9CB-4ADE-AE43-9E6768B22B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0182" y="423399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12">
              <a:extLst>
                <a:ext uri="{FF2B5EF4-FFF2-40B4-BE49-F238E27FC236}">
                  <a16:creationId xmlns:a16="http://schemas.microsoft.com/office/drawing/2014/main" id="{64056CC8-26C8-4739-B9F7-0F23B778AB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958" y="373151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13">
              <a:extLst>
                <a:ext uri="{FF2B5EF4-FFF2-40B4-BE49-F238E27FC236}">
                  <a16:creationId xmlns:a16="http://schemas.microsoft.com/office/drawing/2014/main" id="{CABABB06-E976-4F92-836D-60FC8F8D1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6423" y="3135487"/>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14">
              <a:extLst>
                <a:ext uri="{FF2B5EF4-FFF2-40B4-BE49-F238E27FC236}">
                  <a16:creationId xmlns:a16="http://schemas.microsoft.com/office/drawing/2014/main" id="{FD9DF2A8-9AFC-48B4-BF3A-14B73A84FB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7063" y="337541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6">
              <a:extLst>
                <a:ext uri="{FF2B5EF4-FFF2-40B4-BE49-F238E27FC236}">
                  <a16:creationId xmlns:a16="http://schemas.microsoft.com/office/drawing/2014/main" id="{C8825D2E-6C88-42BD-9C25-F3B9B332E1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0798" y="397454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7">
              <a:extLst>
                <a:ext uri="{FF2B5EF4-FFF2-40B4-BE49-F238E27FC236}">
                  <a16:creationId xmlns:a16="http://schemas.microsoft.com/office/drawing/2014/main" id="{DE603ADB-B4D2-4A70-B88F-260F1D318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5777" y="5419134"/>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21">
              <a:extLst>
                <a:ext uri="{FF2B5EF4-FFF2-40B4-BE49-F238E27FC236}">
                  <a16:creationId xmlns:a16="http://schemas.microsoft.com/office/drawing/2014/main" id="{C2878743-161E-4A64-8B65-B4FCBF7B1B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3768" y="569839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25">
              <a:extLst>
                <a:ext uri="{FF2B5EF4-FFF2-40B4-BE49-F238E27FC236}">
                  <a16:creationId xmlns:a16="http://schemas.microsoft.com/office/drawing/2014/main" id="{2A12C28B-23E2-44A5-ADB5-361EA98476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4745" y="6419812"/>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29">
              <a:extLst>
                <a:ext uri="{FF2B5EF4-FFF2-40B4-BE49-F238E27FC236}">
                  <a16:creationId xmlns:a16="http://schemas.microsoft.com/office/drawing/2014/main" id="{0C654FE1-36CF-4690-9309-DABBF02F3B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4651" y="593709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31">
              <a:extLst>
                <a:ext uri="{FF2B5EF4-FFF2-40B4-BE49-F238E27FC236}">
                  <a16:creationId xmlns:a16="http://schemas.microsoft.com/office/drawing/2014/main" id="{7D6AB6E9-0118-49A0-8EBF-B42E9F738F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8534" y="6182401"/>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32">
              <a:extLst>
                <a:ext uri="{FF2B5EF4-FFF2-40B4-BE49-F238E27FC236}">
                  <a16:creationId xmlns:a16="http://schemas.microsoft.com/office/drawing/2014/main" id="{69778DD7-B38B-4E4F-8202-45BA1DC3B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4532" y="326157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33">
              <a:extLst>
                <a:ext uri="{FF2B5EF4-FFF2-40B4-BE49-F238E27FC236}">
                  <a16:creationId xmlns:a16="http://schemas.microsoft.com/office/drawing/2014/main" id="{BD9887A7-6930-4D93-9DFD-01CA3CFB84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4445" y="4352882"/>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34">
              <a:extLst>
                <a:ext uri="{FF2B5EF4-FFF2-40B4-BE49-F238E27FC236}">
                  <a16:creationId xmlns:a16="http://schemas.microsoft.com/office/drawing/2014/main" id="{4052AE48-583B-48C9-A247-060CA2896F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061" y="5349630"/>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35">
              <a:extLst>
                <a:ext uri="{FF2B5EF4-FFF2-40B4-BE49-F238E27FC236}">
                  <a16:creationId xmlns:a16="http://schemas.microsoft.com/office/drawing/2014/main" id="{9FD5A422-7830-4B7A-A2ED-CA92A12C93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4027" y="456110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36">
              <a:extLst>
                <a:ext uri="{FF2B5EF4-FFF2-40B4-BE49-F238E27FC236}">
                  <a16:creationId xmlns:a16="http://schemas.microsoft.com/office/drawing/2014/main" id="{F9916F67-3F6A-4C0C-A067-87AF502B9B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164" y="6012094"/>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37">
              <a:extLst>
                <a:ext uri="{FF2B5EF4-FFF2-40B4-BE49-F238E27FC236}">
                  <a16:creationId xmlns:a16="http://schemas.microsoft.com/office/drawing/2014/main" id="{F0CE1BEA-482A-497E-B5E5-8285D2A281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930" y="3025631"/>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38">
              <a:extLst>
                <a:ext uri="{FF2B5EF4-FFF2-40B4-BE49-F238E27FC236}">
                  <a16:creationId xmlns:a16="http://schemas.microsoft.com/office/drawing/2014/main" id="{183BC246-BF63-4530-91A0-7BC015C6FC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5599" y="4865727"/>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39">
              <a:extLst>
                <a:ext uri="{FF2B5EF4-FFF2-40B4-BE49-F238E27FC236}">
                  <a16:creationId xmlns:a16="http://schemas.microsoft.com/office/drawing/2014/main" id="{9377B4B9-6ED2-4872-9CFB-829BA2BEB4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707" y="5106848"/>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40">
              <a:extLst>
                <a:ext uri="{FF2B5EF4-FFF2-40B4-BE49-F238E27FC236}">
                  <a16:creationId xmlns:a16="http://schemas.microsoft.com/office/drawing/2014/main" id="{0247E12E-39D9-4F0A-9185-30B9196F1F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671" y="2563549"/>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41">
              <a:extLst>
                <a:ext uri="{FF2B5EF4-FFF2-40B4-BE49-F238E27FC236}">
                  <a16:creationId xmlns:a16="http://schemas.microsoft.com/office/drawing/2014/main" id="{BFEB6B5F-CFDA-4E9B-9679-E2FE14DCCD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164" y="6244102"/>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5" name="Freeform 42">
              <a:extLst>
                <a:ext uri="{FF2B5EF4-FFF2-40B4-BE49-F238E27FC236}">
                  <a16:creationId xmlns:a16="http://schemas.microsoft.com/office/drawing/2014/main" id="{C7748D9D-4952-4BDA-A2D2-79CCCEBF3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1899" y="5551217"/>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44">
              <a:extLst>
                <a:ext uri="{FF2B5EF4-FFF2-40B4-BE49-F238E27FC236}">
                  <a16:creationId xmlns:a16="http://schemas.microsoft.com/office/drawing/2014/main" id="{EEB14017-87F5-46EA-991E-69B78C60FD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8122" y="4046246"/>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7" name="Freeform 45">
              <a:extLst>
                <a:ext uri="{FF2B5EF4-FFF2-40B4-BE49-F238E27FC236}">
                  <a16:creationId xmlns:a16="http://schemas.microsoft.com/office/drawing/2014/main" id="{0289F161-F1B2-45F1-9E6E-79B9FB2CD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5971" y="580207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8" name="Freeform 46">
              <a:extLst>
                <a:ext uri="{FF2B5EF4-FFF2-40B4-BE49-F238E27FC236}">
                  <a16:creationId xmlns:a16="http://schemas.microsoft.com/office/drawing/2014/main" id="{22AEAE03-AEFB-44B9-84C4-4108C54D95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5030" y="2796168"/>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9" name="Freeform 47">
              <a:extLst>
                <a:ext uri="{FF2B5EF4-FFF2-40B4-BE49-F238E27FC236}">
                  <a16:creationId xmlns:a16="http://schemas.microsoft.com/office/drawing/2014/main" id="{AC29BBAF-F380-49E2-A981-6892986B86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3175" y="3815119"/>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48">
              <a:extLst>
                <a:ext uri="{FF2B5EF4-FFF2-40B4-BE49-F238E27FC236}">
                  <a16:creationId xmlns:a16="http://schemas.microsoft.com/office/drawing/2014/main" id="{AA66B5C6-6339-49B7-B4DD-55A23AE244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8432" y="35816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1" name="Freeform 49">
              <a:extLst>
                <a:ext uri="{FF2B5EF4-FFF2-40B4-BE49-F238E27FC236}">
                  <a16:creationId xmlns:a16="http://schemas.microsoft.com/office/drawing/2014/main" id="{914C6C7D-5E58-4233-8DDA-A30F9CCCDB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7046" y="6473317"/>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2" name="Freeform 70">
              <a:extLst>
                <a:ext uri="{FF2B5EF4-FFF2-40B4-BE49-F238E27FC236}">
                  <a16:creationId xmlns:a16="http://schemas.microsoft.com/office/drawing/2014/main" id="{F714D64F-6362-4339-A494-157C35F1B3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37330" y="6254627"/>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85">
              <a:extLst>
                <a:ext uri="{FF2B5EF4-FFF2-40B4-BE49-F238E27FC236}">
                  <a16:creationId xmlns:a16="http://schemas.microsoft.com/office/drawing/2014/main" id="{291AFE89-581C-4100-9E75-FBFE3B3CAA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8772" y="6512528"/>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4" name="Freeform 87">
              <a:extLst>
                <a:ext uri="{FF2B5EF4-FFF2-40B4-BE49-F238E27FC236}">
                  <a16:creationId xmlns:a16="http://schemas.microsoft.com/office/drawing/2014/main" id="{AD4A100C-BD8A-47B9-98DF-A89593D4B8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73743" y="6697390"/>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5" name="Freeform 103">
              <a:extLst>
                <a:ext uri="{FF2B5EF4-FFF2-40B4-BE49-F238E27FC236}">
                  <a16:creationId xmlns:a16="http://schemas.microsoft.com/office/drawing/2014/main" id="{67CF13AE-D393-4F1F-A0D4-CB4EF09D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35018" y="6089438"/>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 name="Freeform 117">
              <a:extLst>
                <a:ext uri="{FF2B5EF4-FFF2-40B4-BE49-F238E27FC236}">
                  <a16:creationId xmlns:a16="http://schemas.microsoft.com/office/drawing/2014/main" id="{1C40F757-52FD-4397-8D3B-BAAE3CAA85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4971" y="5942343"/>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7" name="Freeform 118">
              <a:extLst>
                <a:ext uri="{FF2B5EF4-FFF2-40B4-BE49-F238E27FC236}">
                  <a16:creationId xmlns:a16="http://schemas.microsoft.com/office/drawing/2014/main" id="{AFB44554-A46E-4ABF-985F-9F1373F4FB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24271" y="6615464"/>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8" name="Freeform 119">
              <a:extLst>
                <a:ext uri="{FF2B5EF4-FFF2-40B4-BE49-F238E27FC236}">
                  <a16:creationId xmlns:a16="http://schemas.microsoft.com/office/drawing/2014/main" id="{9D73DFC7-DA1B-4BB7-BEED-58964E7C4C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11378" y="635682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9" name="Freeform 139">
              <a:extLst>
                <a:ext uri="{FF2B5EF4-FFF2-40B4-BE49-F238E27FC236}">
                  <a16:creationId xmlns:a16="http://schemas.microsoft.com/office/drawing/2014/main" id="{7A79C604-3A80-4307-8135-1E598DE8D6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96307" y="6524517"/>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0" name="Freeform 144">
              <a:extLst>
                <a:ext uri="{FF2B5EF4-FFF2-40B4-BE49-F238E27FC236}">
                  <a16:creationId xmlns:a16="http://schemas.microsoft.com/office/drawing/2014/main" id="{4BA84D6B-68D3-4CB8-B469-DE762E2A85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59166" y="6052331"/>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1" name="Freeform 145">
              <a:extLst>
                <a:ext uri="{FF2B5EF4-FFF2-40B4-BE49-F238E27FC236}">
                  <a16:creationId xmlns:a16="http://schemas.microsoft.com/office/drawing/2014/main" id="{7E545DE1-7FB2-4352-B269-221E9F9B03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75476" y="6263995"/>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2" name="Freeform 8">
              <a:extLst>
                <a:ext uri="{FF2B5EF4-FFF2-40B4-BE49-F238E27FC236}">
                  <a16:creationId xmlns:a16="http://schemas.microsoft.com/office/drawing/2014/main" id="{0C828C7E-B8E1-49AA-B347-6718A2E594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02019" y="671375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3" name="Freeform 8">
              <a:extLst>
                <a:ext uri="{FF2B5EF4-FFF2-40B4-BE49-F238E27FC236}">
                  <a16:creationId xmlns:a16="http://schemas.microsoft.com/office/drawing/2014/main" id="{C9F0AA56-EBC6-4DFF-B579-0C273C4EC7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2187" y="29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4" name="Freeform 8">
              <a:extLst>
                <a:ext uri="{FF2B5EF4-FFF2-40B4-BE49-F238E27FC236}">
                  <a16:creationId xmlns:a16="http://schemas.microsoft.com/office/drawing/2014/main" id="{525179BD-87FA-498D-B2FA-1D9E181B49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307" y="6250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5" name="Freeform 106">
              <a:extLst>
                <a:ext uri="{FF2B5EF4-FFF2-40B4-BE49-F238E27FC236}">
                  <a16:creationId xmlns:a16="http://schemas.microsoft.com/office/drawing/2014/main" id="{E2B5DFEF-C92E-4975-982C-D4504C5464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3460" y="27463"/>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6" name="Freeform 106">
              <a:extLst>
                <a:ext uri="{FF2B5EF4-FFF2-40B4-BE49-F238E27FC236}">
                  <a16:creationId xmlns:a16="http://schemas.microsoft.com/office/drawing/2014/main" id="{5D39FC93-96CA-4E79-A082-390E743ABF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3113" y="673212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7" name="Freeform 49">
              <a:extLst>
                <a:ext uri="{FF2B5EF4-FFF2-40B4-BE49-F238E27FC236}">
                  <a16:creationId xmlns:a16="http://schemas.microsoft.com/office/drawing/2014/main" id="{59433BE7-B138-4615-8446-988E3A0D0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93190" y="6095189"/>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8" name="Freeform 31">
              <a:extLst>
                <a:ext uri="{FF2B5EF4-FFF2-40B4-BE49-F238E27FC236}">
                  <a16:creationId xmlns:a16="http://schemas.microsoft.com/office/drawing/2014/main" id="{186B6C82-5D2C-42C8-9B0F-0D5C5E200C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2292" y="522892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9" name="Freeform 31">
              <a:extLst>
                <a:ext uri="{FF2B5EF4-FFF2-40B4-BE49-F238E27FC236}">
                  <a16:creationId xmlns:a16="http://schemas.microsoft.com/office/drawing/2014/main" id="{E8C3F346-F506-4018-80D8-A55EECC988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6598" y="52721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955647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4"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5"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6"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6"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7"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8"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9"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0"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32" name="Rectangle 131">
            <a:extLst>
              <a:ext uri="{FF2B5EF4-FFF2-40B4-BE49-F238E27FC236}">
                <a16:creationId xmlns:a16="http://schemas.microsoft.com/office/drawing/2014/main" id="{72CD369A-5284-45B1-B107-702483A8BD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8C045D-75DB-23D9-8564-3F502DFD1BE4}"/>
              </a:ext>
            </a:extLst>
          </p:cNvPr>
          <p:cNvSpPr>
            <a:spLocks noGrp="1"/>
          </p:cNvSpPr>
          <p:nvPr>
            <p:ph type="title"/>
          </p:nvPr>
        </p:nvSpPr>
        <p:spPr>
          <a:xfrm>
            <a:off x="5013198" y="5205428"/>
            <a:ext cx="6188277" cy="720693"/>
          </a:xfrm>
        </p:spPr>
        <p:txBody>
          <a:bodyPr vert="horz" lIns="91440" tIns="45720" rIns="91440" bIns="45720" rtlCol="0" anchor="ctr">
            <a:normAutofit/>
          </a:bodyPr>
          <a:lstStyle/>
          <a:p>
            <a:pPr algn="ctr"/>
            <a:r>
              <a:rPr lang="en-US" sz="4000" kern="1200" dirty="0">
                <a:solidFill>
                  <a:schemeClr val="tx2"/>
                </a:solidFill>
                <a:latin typeface="+mj-lt"/>
                <a:ea typeface="+mj-ea"/>
                <a:cs typeface="+mj-cs"/>
              </a:rPr>
              <a:t>The End…</a:t>
            </a:r>
          </a:p>
        </p:txBody>
      </p:sp>
      <p:grpSp>
        <p:nvGrpSpPr>
          <p:cNvPr id="134" name="Group 133">
            <a:extLst>
              <a:ext uri="{FF2B5EF4-FFF2-40B4-BE49-F238E27FC236}">
                <a16:creationId xmlns:a16="http://schemas.microsoft.com/office/drawing/2014/main" id="{BC3EC256-5633-414E-89A7-4DF178057E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975" y="42050"/>
            <a:ext cx="1319321" cy="6804850"/>
            <a:chOff x="1744975" y="42050"/>
            <a:chExt cx="1319321" cy="6804850"/>
          </a:xfrm>
        </p:grpSpPr>
        <p:sp>
          <p:nvSpPr>
            <p:cNvPr id="135"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93792" y="472833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14562" y="668947"/>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26934" y="8999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21593" y="1137787"/>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96052" y="464361"/>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6021" y="118352"/>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41720" y="63356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08">
              <a:extLst>
                <a:ext uri="{FF2B5EF4-FFF2-40B4-BE49-F238E27FC236}">
                  <a16:creationId xmlns:a16="http://schemas.microsoft.com/office/drawing/2014/main" id="{D09D148A-E95C-4A5F-AFBD-D05C90839A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24547" y="1134288"/>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10">
              <a:extLst>
                <a:ext uri="{FF2B5EF4-FFF2-40B4-BE49-F238E27FC236}">
                  <a16:creationId xmlns:a16="http://schemas.microsoft.com/office/drawing/2014/main" id="{5B90C58B-B2C5-4C93-8397-016D62EE67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19444" y="38573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12">
              <a:extLst>
                <a:ext uri="{FF2B5EF4-FFF2-40B4-BE49-F238E27FC236}">
                  <a16:creationId xmlns:a16="http://schemas.microsoft.com/office/drawing/2014/main" id="{97EE4FEF-54FA-45E2-A177-BA946262DF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30146" y="9545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294226" y="4598801"/>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991372" y="4671231"/>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721306" y="4672363"/>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57458" y="4410076"/>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54176" y="5651651"/>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18389" y="6243395"/>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35281" y="5984792"/>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45443" y="6468970"/>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22723" y="6734262"/>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9835" y="5700739"/>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02">
              <a:extLst>
                <a:ext uri="{FF2B5EF4-FFF2-40B4-BE49-F238E27FC236}">
                  <a16:creationId xmlns:a16="http://schemas.microsoft.com/office/drawing/2014/main" id="{06EB852C-D558-4FA2-B6BD-72478CDCE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63385" y="574829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03">
              <a:extLst>
                <a:ext uri="{FF2B5EF4-FFF2-40B4-BE49-F238E27FC236}">
                  <a16:creationId xmlns:a16="http://schemas.microsoft.com/office/drawing/2014/main" id="{0B128693-39C5-4999-9EB7-FAF6D33AF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46293" y="601871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17">
              <a:extLst>
                <a:ext uri="{FF2B5EF4-FFF2-40B4-BE49-F238E27FC236}">
                  <a16:creationId xmlns:a16="http://schemas.microsoft.com/office/drawing/2014/main" id="{A7E94734-299A-4A1A-8745-522701D7F0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98102" y="6062398"/>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18">
              <a:extLst>
                <a:ext uri="{FF2B5EF4-FFF2-40B4-BE49-F238E27FC236}">
                  <a16:creationId xmlns:a16="http://schemas.microsoft.com/office/drawing/2014/main" id="{88D7A4B9-ADFA-49C6-A86B-1801ECE375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83208" y="6710138"/>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19">
              <a:extLst>
                <a:ext uri="{FF2B5EF4-FFF2-40B4-BE49-F238E27FC236}">
                  <a16:creationId xmlns:a16="http://schemas.microsoft.com/office/drawing/2014/main" id="{1D2B967C-42F5-4C41-B5A8-333B15CF27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54120" y="626268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8">
              <a:extLst>
                <a:ext uri="{FF2B5EF4-FFF2-40B4-BE49-F238E27FC236}">
                  <a16:creationId xmlns:a16="http://schemas.microsoft.com/office/drawing/2014/main" id="{7E3E1C46-3049-4EC7-A692-A95CEE2A8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24220" y="206994"/>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8">
              <a:extLst>
                <a:ext uri="{FF2B5EF4-FFF2-40B4-BE49-F238E27FC236}">
                  <a16:creationId xmlns:a16="http://schemas.microsoft.com/office/drawing/2014/main" id="{59EC4BA9-BAFD-46B9-B282-A708F32DA6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53403" y="6739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43">
              <a:extLst>
                <a:ext uri="{FF2B5EF4-FFF2-40B4-BE49-F238E27FC236}">
                  <a16:creationId xmlns:a16="http://schemas.microsoft.com/office/drawing/2014/main" id="{0BB44AF0-8C8E-4407-8BE6-C5A64ACB7F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9884" y="5967585"/>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51">
              <a:extLst>
                <a:ext uri="{FF2B5EF4-FFF2-40B4-BE49-F238E27FC236}">
                  <a16:creationId xmlns:a16="http://schemas.microsoft.com/office/drawing/2014/main" id="{85398933-36C3-494E-B746-673993C878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0283" y="573437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53">
              <a:extLst>
                <a:ext uri="{FF2B5EF4-FFF2-40B4-BE49-F238E27FC236}">
                  <a16:creationId xmlns:a16="http://schemas.microsoft.com/office/drawing/2014/main" id="{84BFEAB6-0117-44A8-8459-8592C14D9F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51968" y="546537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54">
              <a:extLst>
                <a:ext uri="{FF2B5EF4-FFF2-40B4-BE49-F238E27FC236}">
                  <a16:creationId xmlns:a16="http://schemas.microsoft.com/office/drawing/2014/main" id="{A171CE1C-2DD7-4682-BE34-E3D5986A06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8820" y="623214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59">
              <a:extLst>
                <a:ext uri="{FF2B5EF4-FFF2-40B4-BE49-F238E27FC236}">
                  <a16:creationId xmlns:a16="http://schemas.microsoft.com/office/drawing/2014/main" id="{993E51E0-704B-47D0-9E80-52F81035FB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85974" y="6481570"/>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61">
              <a:extLst>
                <a:ext uri="{FF2B5EF4-FFF2-40B4-BE49-F238E27FC236}">
                  <a16:creationId xmlns:a16="http://schemas.microsoft.com/office/drawing/2014/main" id="{B877D7D4-56A7-4747-AB50-4D2CB582A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91453" y="6698934"/>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78">
              <a:extLst>
                <a:ext uri="{FF2B5EF4-FFF2-40B4-BE49-F238E27FC236}">
                  <a16:creationId xmlns:a16="http://schemas.microsoft.com/office/drawing/2014/main" id="{7AD863AE-05C2-42B0-8B8C-2262A95B8D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43184" y="607798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79">
              <a:extLst>
                <a:ext uri="{FF2B5EF4-FFF2-40B4-BE49-F238E27FC236}">
                  <a16:creationId xmlns:a16="http://schemas.microsoft.com/office/drawing/2014/main" id="{96FE0420-A304-40C5-A11A-0D43C374DB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54739" y="585265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80">
              <a:extLst>
                <a:ext uri="{FF2B5EF4-FFF2-40B4-BE49-F238E27FC236}">
                  <a16:creationId xmlns:a16="http://schemas.microsoft.com/office/drawing/2014/main" id="{5712C99F-0668-4696-B7F5-5BE3B40780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59192" y="561811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84">
              <a:extLst>
                <a:ext uri="{FF2B5EF4-FFF2-40B4-BE49-F238E27FC236}">
                  <a16:creationId xmlns:a16="http://schemas.microsoft.com/office/drawing/2014/main" id="{45B51241-B4A7-44BA-B3B1-6D0785936E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65791" y="635313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86">
              <a:extLst>
                <a:ext uri="{FF2B5EF4-FFF2-40B4-BE49-F238E27FC236}">
                  <a16:creationId xmlns:a16="http://schemas.microsoft.com/office/drawing/2014/main" id="{D6E3E1E9-9E2B-4B15-979A-D9ADF02FEB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78761" y="6639984"/>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106">
              <a:extLst>
                <a:ext uri="{FF2B5EF4-FFF2-40B4-BE49-F238E27FC236}">
                  <a16:creationId xmlns:a16="http://schemas.microsoft.com/office/drawing/2014/main" id="{A37D17A3-9203-43E1-955F-779C2CFD3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7994" y="609174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108">
              <a:extLst>
                <a:ext uri="{FF2B5EF4-FFF2-40B4-BE49-F238E27FC236}">
                  <a16:creationId xmlns:a16="http://schemas.microsoft.com/office/drawing/2014/main" id="{42EEB773-123A-4E50-93FF-FE62CB9377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44939" y="5584610"/>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110">
              <a:extLst>
                <a:ext uri="{FF2B5EF4-FFF2-40B4-BE49-F238E27FC236}">
                  <a16:creationId xmlns:a16="http://schemas.microsoft.com/office/drawing/2014/main" id="{41D4F2D5-C07C-4F05-A11F-6024B7F138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8684" y="6418626"/>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112">
              <a:extLst>
                <a:ext uri="{FF2B5EF4-FFF2-40B4-BE49-F238E27FC236}">
                  <a16:creationId xmlns:a16="http://schemas.microsoft.com/office/drawing/2014/main" id="{9AD3968C-7A54-4876-A3B1-0A199BD9D3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7730" y="588242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34">
              <a:extLst>
                <a:ext uri="{FF2B5EF4-FFF2-40B4-BE49-F238E27FC236}">
                  <a16:creationId xmlns:a16="http://schemas.microsoft.com/office/drawing/2014/main" id="{84A9F12A-9E3E-4B1C-AECE-2204350DC2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9827" y="1405235"/>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36">
              <a:extLst>
                <a:ext uri="{FF2B5EF4-FFF2-40B4-BE49-F238E27FC236}">
                  <a16:creationId xmlns:a16="http://schemas.microsoft.com/office/drawing/2014/main" id="{AE1C5FD2-F9CD-4637-814D-A3A526F07B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724578"/>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41">
              <a:extLst>
                <a:ext uri="{FF2B5EF4-FFF2-40B4-BE49-F238E27FC236}">
                  <a16:creationId xmlns:a16="http://schemas.microsoft.com/office/drawing/2014/main" id="{83C66AA3-5242-4EC3-A629-2C827DED24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5170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42">
              <a:extLst>
                <a:ext uri="{FF2B5EF4-FFF2-40B4-BE49-F238E27FC236}">
                  <a16:creationId xmlns:a16="http://schemas.microsoft.com/office/drawing/2014/main" id="{132B76A0-CFCB-46B9-A647-A0CDEE2F7E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21480" y="1221982"/>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45">
              <a:extLst>
                <a:ext uri="{FF2B5EF4-FFF2-40B4-BE49-F238E27FC236}">
                  <a16:creationId xmlns:a16="http://schemas.microsoft.com/office/drawing/2014/main" id="{423AA744-F810-4397-917F-77D42FE3D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72483" y="93460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66">
              <a:extLst>
                <a:ext uri="{FF2B5EF4-FFF2-40B4-BE49-F238E27FC236}">
                  <a16:creationId xmlns:a16="http://schemas.microsoft.com/office/drawing/2014/main" id="{5C72F779-C984-4431-94E3-38E6050EAD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25160" y="1389589"/>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69">
              <a:extLst>
                <a:ext uri="{FF2B5EF4-FFF2-40B4-BE49-F238E27FC236}">
                  <a16:creationId xmlns:a16="http://schemas.microsoft.com/office/drawing/2014/main" id="{8BF25437-23A6-4F68-A6CC-2021B4DB5F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25043" y="1107344"/>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70">
              <a:extLst>
                <a:ext uri="{FF2B5EF4-FFF2-40B4-BE49-F238E27FC236}">
                  <a16:creationId xmlns:a16="http://schemas.microsoft.com/office/drawing/2014/main" id="{B68970AA-D5FD-4ED4-8AE4-C981BD290B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74122" y="55150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74">
              <a:extLst>
                <a:ext uri="{FF2B5EF4-FFF2-40B4-BE49-F238E27FC236}">
                  <a16:creationId xmlns:a16="http://schemas.microsoft.com/office/drawing/2014/main" id="{56CDF8D4-4455-458D-A168-36FD9BCF2E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51027" y="76522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85">
              <a:extLst>
                <a:ext uri="{FF2B5EF4-FFF2-40B4-BE49-F238E27FC236}">
                  <a16:creationId xmlns:a16="http://schemas.microsoft.com/office/drawing/2014/main" id="{17A0BB86-D681-41CF-9C63-B55FAA2708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39067" y="25817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87">
              <a:extLst>
                <a:ext uri="{FF2B5EF4-FFF2-40B4-BE49-F238E27FC236}">
                  <a16:creationId xmlns:a16="http://schemas.microsoft.com/office/drawing/2014/main" id="{51933FCD-E07F-4E47-853E-B791F1BBDF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42681" y="9468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88">
              <a:extLst>
                <a:ext uri="{FF2B5EF4-FFF2-40B4-BE49-F238E27FC236}">
                  <a16:creationId xmlns:a16="http://schemas.microsoft.com/office/drawing/2014/main" id="{2EB1546B-A39B-432A-8E6A-1F7421881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207625" y="1163525"/>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94">
              <a:extLst>
                <a:ext uri="{FF2B5EF4-FFF2-40B4-BE49-F238E27FC236}">
                  <a16:creationId xmlns:a16="http://schemas.microsoft.com/office/drawing/2014/main" id="{A5AF0119-0028-4D14-B6CF-0ED0AF8629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92943" y="136288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102">
              <a:extLst>
                <a:ext uri="{FF2B5EF4-FFF2-40B4-BE49-F238E27FC236}">
                  <a16:creationId xmlns:a16="http://schemas.microsoft.com/office/drawing/2014/main" id="{39B7BAEF-46A4-4EE7-A3F1-2B0C3139ED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02256" y="1155654"/>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103">
              <a:extLst>
                <a:ext uri="{FF2B5EF4-FFF2-40B4-BE49-F238E27FC236}">
                  <a16:creationId xmlns:a16="http://schemas.microsoft.com/office/drawing/2014/main" id="{4AFF19DE-7520-450D-BBC4-514637C677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18542" y="797064"/>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117">
              <a:extLst>
                <a:ext uri="{FF2B5EF4-FFF2-40B4-BE49-F238E27FC236}">
                  <a16:creationId xmlns:a16="http://schemas.microsoft.com/office/drawing/2014/main" id="{55F5F049-082E-4F28-A6F9-B22CED3476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500545" y="850492"/>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118">
              <a:extLst>
                <a:ext uri="{FF2B5EF4-FFF2-40B4-BE49-F238E27FC236}">
                  <a16:creationId xmlns:a16="http://schemas.microsoft.com/office/drawing/2014/main" id="{F1FA5EE8-8FDF-4249-8FBE-5EE4A41B31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91375" y="112174"/>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119">
              <a:extLst>
                <a:ext uri="{FF2B5EF4-FFF2-40B4-BE49-F238E27FC236}">
                  <a16:creationId xmlns:a16="http://schemas.microsoft.com/office/drawing/2014/main" id="{0516D437-66A6-4F8A-AB89-41D39D3598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12255" y="528605"/>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8">
              <a:extLst>
                <a:ext uri="{FF2B5EF4-FFF2-40B4-BE49-F238E27FC236}">
                  <a16:creationId xmlns:a16="http://schemas.microsoft.com/office/drawing/2014/main" id="{3F9DD8A5-3889-448A-BB79-A5E1086DC5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19382" y="668886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41">
              <a:extLst>
                <a:ext uri="{FF2B5EF4-FFF2-40B4-BE49-F238E27FC236}">
                  <a16:creationId xmlns:a16="http://schemas.microsoft.com/office/drawing/2014/main" id="{A5411003-0583-4E13-BD73-09447FE07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76051" y="549204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41">
              <a:extLst>
                <a:ext uri="{FF2B5EF4-FFF2-40B4-BE49-F238E27FC236}">
                  <a16:creationId xmlns:a16="http://schemas.microsoft.com/office/drawing/2014/main" id="{0857F65C-18A4-4138-888F-60B6250E55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63626" y="651588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41">
              <a:extLst>
                <a:ext uri="{FF2B5EF4-FFF2-40B4-BE49-F238E27FC236}">
                  <a16:creationId xmlns:a16="http://schemas.microsoft.com/office/drawing/2014/main" id="{ABED9D28-F90F-4E28-A5EE-F59041B05E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16458" y="1405539"/>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79">
              <a:extLst>
                <a:ext uri="{FF2B5EF4-FFF2-40B4-BE49-F238E27FC236}">
                  <a16:creationId xmlns:a16="http://schemas.microsoft.com/office/drawing/2014/main" id="{A2B5689A-49D3-4436-8E8B-8B6C049D21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38545" y="4860744"/>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79">
              <a:extLst>
                <a:ext uri="{FF2B5EF4-FFF2-40B4-BE49-F238E27FC236}">
                  <a16:creationId xmlns:a16="http://schemas.microsoft.com/office/drawing/2014/main" id="{9AEF7DFC-F323-44D3-93BC-8991F45012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867650" y="54373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79">
              <a:extLst>
                <a:ext uri="{FF2B5EF4-FFF2-40B4-BE49-F238E27FC236}">
                  <a16:creationId xmlns:a16="http://schemas.microsoft.com/office/drawing/2014/main" id="{7D9C0AE3-7512-40BE-9DB0-92E5C9FAAD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31376" y="140483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79">
              <a:extLst>
                <a:ext uri="{FF2B5EF4-FFF2-40B4-BE49-F238E27FC236}">
                  <a16:creationId xmlns:a16="http://schemas.microsoft.com/office/drawing/2014/main" id="{4EDB005F-47FF-4F3E-A8EC-AA3B45D3B6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38486" y="301463"/>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43">
              <a:extLst>
                <a:ext uri="{FF2B5EF4-FFF2-40B4-BE49-F238E27FC236}">
                  <a16:creationId xmlns:a16="http://schemas.microsoft.com/office/drawing/2014/main" id="{66DA380F-77D7-4F06-B633-F9D8566585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9036" y="488697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51">
              <a:extLst>
                <a:ext uri="{FF2B5EF4-FFF2-40B4-BE49-F238E27FC236}">
                  <a16:creationId xmlns:a16="http://schemas.microsoft.com/office/drawing/2014/main" id="{066B6C10-E3AE-4C93-8E97-EBE1FF1F2E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91123" y="2512744"/>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53">
              <a:extLst>
                <a:ext uri="{FF2B5EF4-FFF2-40B4-BE49-F238E27FC236}">
                  <a16:creationId xmlns:a16="http://schemas.microsoft.com/office/drawing/2014/main" id="{E277C220-5466-4FD0-B77C-7E295E8C31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79867" y="4136512"/>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78">
              <a:extLst>
                <a:ext uri="{FF2B5EF4-FFF2-40B4-BE49-F238E27FC236}">
                  <a16:creationId xmlns:a16="http://schemas.microsoft.com/office/drawing/2014/main" id="{3DEA17E6-646F-4827-A08D-E4725219F0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50954" y="230319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79">
              <a:extLst>
                <a:ext uri="{FF2B5EF4-FFF2-40B4-BE49-F238E27FC236}">
                  <a16:creationId xmlns:a16="http://schemas.microsoft.com/office/drawing/2014/main" id="{3B5C6B2B-92D7-442F-8445-E554C082A5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50350" y="276316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80">
              <a:extLst>
                <a:ext uri="{FF2B5EF4-FFF2-40B4-BE49-F238E27FC236}">
                  <a16:creationId xmlns:a16="http://schemas.microsoft.com/office/drawing/2014/main" id="{78B1671C-BA12-4A0C-BF73-4C133110A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5237" y="5160576"/>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84">
              <a:extLst>
                <a:ext uri="{FF2B5EF4-FFF2-40B4-BE49-F238E27FC236}">
                  <a16:creationId xmlns:a16="http://schemas.microsoft.com/office/drawing/2014/main" id="{3E147694-6DC6-4EE8-AC97-7AE26398DC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32444" y="209860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86">
              <a:extLst>
                <a:ext uri="{FF2B5EF4-FFF2-40B4-BE49-F238E27FC236}">
                  <a16:creationId xmlns:a16="http://schemas.microsoft.com/office/drawing/2014/main" id="{E0283834-E22A-4F12-8B1D-9D97BDDC8B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42413" y="1752599"/>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06">
              <a:extLst>
                <a:ext uri="{FF2B5EF4-FFF2-40B4-BE49-F238E27FC236}">
                  <a16:creationId xmlns:a16="http://schemas.microsoft.com/office/drawing/2014/main" id="{27CBE636-5461-44EB-AE97-6E8154E9C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78112" y="220533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108">
              <a:extLst>
                <a:ext uri="{FF2B5EF4-FFF2-40B4-BE49-F238E27FC236}">
                  <a16:creationId xmlns:a16="http://schemas.microsoft.com/office/drawing/2014/main" id="{A06117E5-5F5D-46C1-ACE2-979C1BA461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288286" y="4331982"/>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110">
              <a:extLst>
                <a:ext uri="{FF2B5EF4-FFF2-40B4-BE49-F238E27FC236}">
                  <a16:creationId xmlns:a16="http://schemas.microsoft.com/office/drawing/2014/main" id="{9DEA3051-9D19-4DC6-8C98-00C4258769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55836" y="195750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112">
              <a:extLst>
                <a:ext uri="{FF2B5EF4-FFF2-40B4-BE49-F238E27FC236}">
                  <a16:creationId xmlns:a16="http://schemas.microsoft.com/office/drawing/2014/main" id="{DF50010C-C69E-4770-B0E3-E4DC2ACE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2264" y="4778912"/>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8">
              <a:extLst>
                <a:ext uri="{FF2B5EF4-FFF2-40B4-BE49-F238E27FC236}">
                  <a16:creationId xmlns:a16="http://schemas.microsoft.com/office/drawing/2014/main" id="{EF4373F0-D39C-43FD-9D4E-20E2371D66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91593" y="171338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8">
              <a:extLst>
                <a:ext uri="{FF2B5EF4-FFF2-40B4-BE49-F238E27FC236}">
                  <a16:creationId xmlns:a16="http://schemas.microsoft.com/office/drawing/2014/main" id="{1DF9A3CD-079A-4625-84F2-DF7EC61A0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89795" y="163916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34">
              <a:extLst>
                <a:ext uri="{FF2B5EF4-FFF2-40B4-BE49-F238E27FC236}">
                  <a16:creationId xmlns:a16="http://schemas.microsoft.com/office/drawing/2014/main" id="{D7908608-A36E-4015-8FFF-EE727465F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71381" y="5244168"/>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36">
              <a:extLst>
                <a:ext uri="{FF2B5EF4-FFF2-40B4-BE49-F238E27FC236}">
                  <a16:creationId xmlns:a16="http://schemas.microsoft.com/office/drawing/2014/main" id="{8E4FC21A-4E37-45B9-8ED9-8E9A200F61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242915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41">
              <a:extLst>
                <a:ext uri="{FF2B5EF4-FFF2-40B4-BE49-F238E27FC236}">
                  <a16:creationId xmlns:a16="http://schemas.microsoft.com/office/drawing/2014/main" id="{7EC6CA60-3309-4909-A242-6EDC1620A3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217353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42">
              <a:extLst>
                <a:ext uri="{FF2B5EF4-FFF2-40B4-BE49-F238E27FC236}">
                  <a16:creationId xmlns:a16="http://schemas.microsoft.com/office/drawing/2014/main" id="{E36F8D28-C5C9-4366-9BDE-D82FC2ED97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52997" y="4988780"/>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45">
              <a:extLst>
                <a:ext uri="{FF2B5EF4-FFF2-40B4-BE49-F238E27FC236}">
                  <a16:creationId xmlns:a16="http://schemas.microsoft.com/office/drawing/2014/main" id="{347BC4EC-879E-4A58-BB8E-9965F42E5A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59942" y="2769269"/>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66">
              <a:extLst>
                <a:ext uri="{FF2B5EF4-FFF2-40B4-BE49-F238E27FC236}">
                  <a16:creationId xmlns:a16="http://schemas.microsoft.com/office/drawing/2014/main" id="{2FE79B60-958E-49FB-BAE5-09E087A8BF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1083" y="5211114"/>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69">
              <a:extLst>
                <a:ext uri="{FF2B5EF4-FFF2-40B4-BE49-F238E27FC236}">
                  <a16:creationId xmlns:a16="http://schemas.microsoft.com/office/drawing/2014/main" id="{F219BB5D-9580-4264-9E63-C861E6658F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55867" y="58375"/>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70">
              <a:extLst>
                <a:ext uri="{FF2B5EF4-FFF2-40B4-BE49-F238E27FC236}">
                  <a16:creationId xmlns:a16="http://schemas.microsoft.com/office/drawing/2014/main" id="{CEF6BF91-FC3D-46D7-8208-81727E55D0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49643" y="2195954"/>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74">
              <a:extLst>
                <a:ext uri="{FF2B5EF4-FFF2-40B4-BE49-F238E27FC236}">
                  <a16:creationId xmlns:a16="http://schemas.microsoft.com/office/drawing/2014/main" id="{87C340A0-6594-44EF-A2FF-368EE43657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62398" y="250464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85">
              <a:extLst>
                <a:ext uri="{FF2B5EF4-FFF2-40B4-BE49-F238E27FC236}">
                  <a16:creationId xmlns:a16="http://schemas.microsoft.com/office/drawing/2014/main" id="{C1864E85-CB41-4E68-88E0-97EC875AC5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62024" y="197322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87">
              <a:extLst>
                <a:ext uri="{FF2B5EF4-FFF2-40B4-BE49-F238E27FC236}">
                  <a16:creationId xmlns:a16="http://schemas.microsoft.com/office/drawing/2014/main" id="{BE8F5959-39FD-404F-9DCA-045A6FF037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79073" y="1666457"/>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88">
              <a:extLst>
                <a:ext uri="{FF2B5EF4-FFF2-40B4-BE49-F238E27FC236}">
                  <a16:creationId xmlns:a16="http://schemas.microsoft.com/office/drawing/2014/main" id="{AF2FFA2C-AA3B-4407-8D1E-EC9EBA5E1A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244017" y="2735294"/>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94">
              <a:extLst>
                <a:ext uri="{FF2B5EF4-FFF2-40B4-BE49-F238E27FC236}">
                  <a16:creationId xmlns:a16="http://schemas.microsoft.com/office/drawing/2014/main" id="{9AD27997-4281-4B54-9055-A0F002812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20676" y="509134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102">
              <a:extLst>
                <a:ext uri="{FF2B5EF4-FFF2-40B4-BE49-F238E27FC236}">
                  <a16:creationId xmlns:a16="http://schemas.microsoft.com/office/drawing/2014/main" id="{3E41767B-D672-4A2B-A6A4-963C085A8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76473" y="5344948"/>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103">
              <a:extLst>
                <a:ext uri="{FF2B5EF4-FFF2-40B4-BE49-F238E27FC236}">
                  <a16:creationId xmlns:a16="http://schemas.microsoft.com/office/drawing/2014/main" id="{AB4F7F6A-E2B2-4495-9B73-CD2BF7F35A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54934" y="23688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117">
              <a:extLst>
                <a:ext uri="{FF2B5EF4-FFF2-40B4-BE49-F238E27FC236}">
                  <a16:creationId xmlns:a16="http://schemas.microsoft.com/office/drawing/2014/main" id="{47982EE6-D4AC-49D9-9045-46EB0DDEA0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536937" y="242226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118">
              <a:extLst>
                <a:ext uri="{FF2B5EF4-FFF2-40B4-BE49-F238E27FC236}">
                  <a16:creationId xmlns:a16="http://schemas.microsoft.com/office/drawing/2014/main" id="{B37DA8E7-A892-4110-A590-4407256B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27767" y="168394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119">
              <a:extLst>
                <a:ext uri="{FF2B5EF4-FFF2-40B4-BE49-F238E27FC236}">
                  <a16:creationId xmlns:a16="http://schemas.microsoft.com/office/drawing/2014/main" id="{92F7A78A-541E-4652-82A6-5EFF9AFA58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73414" y="198099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41">
              <a:extLst>
                <a:ext uri="{FF2B5EF4-FFF2-40B4-BE49-F238E27FC236}">
                  <a16:creationId xmlns:a16="http://schemas.microsoft.com/office/drawing/2014/main" id="{66CD4983-0D67-47D1-B718-95E23F619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0943" y="533833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79">
              <a:extLst>
                <a:ext uri="{FF2B5EF4-FFF2-40B4-BE49-F238E27FC236}">
                  <a16:creationId xmlns:a16="http://schemas.microsoft.com/office/drawing/2014/main" id="{B2994A0B-6B7D-42B0-81A8-EA482E2696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876608" y="517420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79">
              <a:extLst>
                <a:ext uri="{FF2B5EF4-FFF2-40B4-BE49-F238E27FC236}">
                  <a16:creationId xmlns:a16="http://schemas.microsoft.com/office/drawing/2014/main" id="{71D6B524-6981-4540-85FC-1C7E3A9103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74878" y="187323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79">
              <a:extLst>
                <a:ext uri="{FF2B5EF4-FFF2-40B4-BE49-F238E27FC236}">
                  <a16:creationId xmlns:a16="http://schemas.microsoft.com/office/drawing/2014/main" id="{119CDAF4-086B-4DF4-91C4-0E55E2E044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397991" y="3097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74">
              <a:extLst>
                <a:ext uri="{FF2B5EF4-FFF2-40B4-BE49-F238E27FC236}">
                  <a16:creationId xmlns:a16="http://schemas.microsoft.com/office/drawing/2014/main" id="{4A3083A2-69D2-4C08-9514-FF14E494D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327887" y="980123"/>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8196" name="Picture 4" descr="Premium Vector | Super doctor cartoon character beautiful young woman doctor">
            <a:extLst>
              <a:ext uri="{FF2B5EF4-FFF2-40B4-BE49-F238E27FC236}">
                <a16:creationId xmlns:a16="http://schemas.microsoft.com/office/drawing/2014/main" id="{2E12409C-8D4F-D772-AB80-C50849ADD44F}"/>
              </a:ext>
            </a:extLst>
          </p:cNvPr>
          <p:cNvPicPr>
            <a:picLocks noChangeAspect="1" noChangeArrowheads="1"/>
          </p:cNvPicPr>
          <p:nvPr/>
        </p:nvPicPr>
        <p:blipFill>
          <a:blip r:embed="rId2">
            <a:clrChange>
              <a:clrFrom>
                <a:srgbClr val="FFFFFF"/>
              </a:clrFrom>
              <a:clrTo>
                <a:srgbClr val="FFFFFF">
                  <a:alpha val="0"/>
                </a:srgbClr>
              </a:clrTo>
            </a:clrChange>
            <a:alphaModFix/>
            <a:extLst>
              <a:ext uri="{28A0092B-C50C-407E-A947-70E740481C1C}">
                <a14:useLocalDpi xmlns:a14="http://schemas.microsoft.com/office/drawing/2010/main" val="0"/>
              </a:ext>
            </a:extLst>
          </a:blip>
          <a:stretch>
            <a:fillRect/>
          </a:stretch>
        </p:blipFill>
        <p:spPr bwMode="auto">
          <a:xfrm>
            <a:off x="876301" y="931878"/>
            <a:ext cx="3146373" cy="4994243"/>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E8ADC31B-1071-B5B8-EDAD-DAC2756D19E3}"/>
              </a:ext>
            </a:extLst>
          </p:cNvPr>
          <p:cNvSpPr>
            <a:spLocks noGrp="1"/>
          </p:cNvSpPr>
          <p:nvPr>
            <p:ph type="body" sz="half" idx="2"/>
          </p:nvPr>
        </p:nvSpPr>
        <p:spPr>
          <a:xfrm>
            <a:off x="4898975" y="1439918"/>
            <a:ext cx="6910725" cy="4682190"/>
          </a:xfrm>
        </p:spPr>
        <p:txBody>
          <a:bodyPr vert="horz" lIns="91440" tIns="45720" rIns="91440" bIns="45720" rtlCol="0">
            <a:normAutofit/>
          </a:bodyPr>
          <a:lstStyle/>
          <a:p>
            <a:r>
              <a:rPr lang="en-US" sz="2800" dirty="0"/>
              <a:t>She never saw him again. Jessica was happy, she got everything she wanted. She grew into a beautiful successful woman and the best doctor </a:t>
            </a:r>
            <a:r>
              <a:rPr lang="en-US" sz="2800" dirty="0" err="1"/>
              <a:t>specialising</a:t>
            </a:r>
            <a:r>
              <a:rPr lang="en-US" sz="2800" dirty="0"/>
              <a:t> in substance abuse. </a:t>
            </a:r>
          </a:p>
          <a:p>
            <a:endParaRPr lang="en-US" dirty="0"/>
          </a:p>
        </p:txBody>
      </p:sp>
    </p:spTree>
    <p:extLst>
      <p:ext uri="{BB962C8B-B14F-4D97-AF65-F5344CB8AC3E}">
        <p14:creationId xmlns:p14="http://schemas.microsoft.com/office/powerpoint/2010/main" val="499623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A695-3948-111F-AFB9-E26EBAA6AEB6}"/>
              </a:ext>
            </a:extLst>
          </p:cNvPr>
          <p:cNvSpPr>
            <a:spLocks noGrp="1"/>
          </p:cNvSpPr>
          <p:nvPr>
            <p:ph type="title"/>
          </p:nvPr>
        </p:nvSpPr>
        <p:spPr/>
        <p:txBody>
          <a:bodyPr/>
          <a:lstStyle/>
          <a:p>
            <a:pPr algn="ctr"/>
            <a:r>
              <a:rPr lang="en-LT" dirty="0"/>
              <a:t>Let’s make good choices together!</a:t>
            </a:r>
          </a:p>
        </p:txBody>
      </p:sp>
      <p:sp>
        <p:nvSpPr>
          <p:cNvPr id="3" name="Content Placeholder 2">
            <a:extLst>
              <a:ext uri="{FF2B5EF4-FFF2-40B4-BE49-F238E27FC236}">
                <a16:creationId xmlns:a16="http://schemas.microsoft.com/office/drawing/2014/main" id="{DD117F0A-62D0-AF0E-A4B2-322F3AB06FA0}"/>
              </a:ext>
            </a:extLst>
          </p:cNvPr>
          <p:cNvSpPr>
            <a:spLocks noGrp="1"/>
          </p:cNvSpPr>
          <p:nvPr>
            <p:ph idx="1"/>
          </p:nvPr>
        </p:nvSpPr>
        <p:spPr/>
        <p:txBody>
          <a:bodyPr>
            <a:normAutofit/>
          </a:bodyPr>
          <a:lstStyle/>
          <a:p>
            <a:pPr marL="0" indent="0" algn="ctr">
              <a:buNone/>
            </a:pPr>
            <a:endParaRPr lang="en-GB" dirty="0"/>
          </a:p>
          <a:p>
            <a:pPr marL="0" indent="0" algn="ctr">
              <a:buNone/>
            </a:pPr>
            <a:r>
              <a:rPr lang="en-GB" dirty="0"/>
              <a:t>„This project has been funded with support from the</a:t>
            </a:r>
          </a:p>
          <a:p>
            <a:pPr marL="0" indent="0" algn="ctr">
              <a:buNone/>
            </a:pPr>
            <a:r>
              <a:rPr lang="en-GB" dirty="0"/>
              <a:t>European Commission under the Erasmus+ Programme. This</a:t>
            </a:r>
          </a:p>
          <a:p>
            <a:pPr marL="0" indent="0" algn="ctr">
              <a:buNone/>
            </a:pPr>
            <a:r>
              <a:rPr lang="en-GB" dirty="0"/>
              <a:t>publication reflects the views only of the author, and the</a:t>
            </a:r>
          </a:p>
          <a:p>
            <a:pPr marL="0" indent="0" algn="ctr">
              <a:buNone/>
            </a:pPr>
            <a:r>
              <a:rPr lang="en-GB" dirty="0"/>
              <a:t>Commission cannot be held responsible for any use which may</a:t>
            </a:r>
          </a:p>
          <a:p>
            <a:pPr marL="0" indent="0" algn="ctr">
              <a:buNone/>
            </a:pPr>
            <a:r>
              <a:rPr lang="en-GB" dirty="0"/>
              <a:t>be made of the information contained therein.”</a:t>
            </a:r>
            <a:endParaRPr lang="en-LT" dirty="0"/>
          </a:p>
        </p:txBody>
      </p:sp>
    </p:spTree>
    <p:extLst>
      <p:ext uri="{BB962C8B-B14F-4D97-AF65-F5344CB8AC3E}">
        <p14:creationId xmlns:p14="http://schemas.microsoft.com/office/powerpoint/2010/main" val="1519099601"/>
      </p:ext>
    </p:extLst>
  </p:cSld>
  <p:clrMapOvr>
    <a:masterClrMapping/>
  </p:clrMapOvr>
</p:sld>
</file>

<file path=ppt/theme/theme1.xml><?xml version="1.0" encoding="utf-8"?>
<a:theme xmlns:a="http://schemas.openxmlformats.org/drawingml/2006/main" name="BohemianVTI">
  <a:themeElements>
    <a:clrScheme name="AnalogousFromRegularSeedRightStep">
      <a:dk1>
        <a:srgbClr val="000000"/>
      </a:dk1>
      <a:lt1>
        <a:srgbClr val="FFFFFF"/>
      </a:lt1>
      <a:dk2>
        <a:srgbClr val="3B3521"/>
      </a:dk2>
      <a:lt2>
        <a:srgbClr val="E2E6E8"/>
      </a:lt2>
      <a:accent1>
        <a:srgbClr val="E77229"/>
      </a:accent1>
      <a:accent2>
        <a:srgbClr val="C09E15"/>
      </a:accent2>
      <a:accent3>
        <a:srgbClr val="8FAF1F"/>
      </a:accent3>
      <a:accent4>
        <a:srgbClr val="50B814"/>
      </a:accent4>
      <a:accent5>
        <a:srgbClr val="21BC29"/>
      </a:accent5>
      <a:accent6>
        <a:srgbClr val="14BB62"/>
      </a:accent6>
      <a:hlink>
        <a:srgbClr val="3D89B9"/>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254</TotalTime>
  <Words>300</Words>
  <Application>Microsoft Macintosh PowerPoint</Application>
  <PresentationFormat>Widescreen</PresentationFormat>
  <Paragraphs>19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Avenir Next LT Pro</vt:lpstr>
      <vt:lpstr>Modern Love</vt:lpstr>
      <vt:lpstr>BohemianVTI</vt:lpstr>
      <vt:lpstr>If you get a second chance… Take it!</vt:lpstr>
      <vt:lpstr>Where it ended…</vt:lpstr>
      <vt:lpstr>PowerPoint Presentation</vt:lpstr>
      <vt:lpstr>PowerPoint Presentation</vt:lpstr>
      <vt:lpstr>PowerPoint Presentation</vt:lpstr>
      <vt:lpstr>PowerPoint Presentation</vt:lpstr>
      <vt:lpstr>PowerPoint Presentation</vt:lpstr>
      <vt:lpstr>The End…</vt:lpstr>
      <vt:lpstr>Let’s make good choices together!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you get a second chance… Take it!</dc:title>
  <dc:creator>GODA JUKNEVIČIŪTĖ</dc:creator>
  <cp:lastModifiedBy>GODA JUKNEVIČIŪTĖ</cp:lastModifiedBy>
  <cp:revision>2</cp:revision>
  <dcterms:created xsi:type="dcterms:W3CDTF">2022-05-09T13:54:16Z</dcterms:created>
  <dcterms:modified xsi:type="dcterms:W3CDTF">2022-05-09T18:10:11Z</dcterms:modified>
</cp:coreProperties>
</file>