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4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2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AD15AA-B0CE-7D58-AE53-E85AC7594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33C304A-E066-2AF1-FB25-E261314CB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1D37393-A6CD-A2A1-5841-8DAC2540F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BB5-7AC6-4DDF-A834-267A34A5779E}" type="datetimeFigureOut">
              <a:rPr lang="hu-HU" smtClean="0"/>
              <a:t>2022. 05. 20.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06C6A63-AFE8-2DD9-28EB-6FCD1A988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B0F354C-1203-4A28-2E0A-6573CF9A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956B-0A77-47A7-A78C-6C11BD2F2A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4561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B59D5D-C77C-BE0B-DE20-F2CA07DA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CC6B64A-EB39-BEB7-BC1F-4333CAC4E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60B17B3-1371-6D1E-B856-E5443641F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BB5-7AC6-4DDF-A834-267A34A5779E}" type="datetimeFigureOut">
              <a:rPr lang="hu-HU" smtClean="0"/>
              <a:t>2022. 05. 20.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082AE31-17B5-7C29-192C-E4A269979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2823E91-DB18-8383-6F7A-222D2F840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956B-0A77-47A7-A78C-6C11BD2F2A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6876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8EA5477E-B973-C573-818B-7ED8ADA3A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2E34B3F-6052-2469-D3ED-1E1491D38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C7665FE-2DDC-CF1F-C5BE-0B97294CD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BB5-7AC6-4DDF-A834-267A34A5779E}" type="datetimeFigureOut">
              <a:rPr lang="hu-HU" smtClean="0"/>
              <a:t>2022. 05. 20.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BFCD3FD-549A-7929-787E-EFF93C5BA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28B7EE5-5510-24AD-AFCB-ECB9AFBF2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956B-0A77-47A7-A78C-6C11BD2F2A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1767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6AE13C-056A-1B17-6118-0E0DE302C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AE1EA74-B424-FF90-B0DA-C01740501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F4F5D27-CBFF-B1C5-F24E-C82EDFDD1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BB5-7AC6-4DDF-A834-267A34A5779E}" type="datetimeFigureOut">
              <a:rPr lang="hu-HU" smtClean="0"/>
              <a:t>2022. 05. 20.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4C73404-2AD8-B052-F6DE-8124BF28B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7B20A26-2C6E-B748-F202-47C1F4B36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956B-0A77-47A7-A78C-6C11BD2F2A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0091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5B3C11-3F00-BDED-F731-CC072152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AAB8436-C485-7592-30D9-B4C0EFAB7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5056F17-997B-04BF-5721-5E64A5C46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BB5-7AC6-4DDF-A834-267A34A5779E}" type="datetimeFigureOut">
              <a:rPr lang="hu-HU" smtClean="0"/>
              <a:t>2022. 05. 20.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3506949-B870-12D2-FE83-660A7513D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59517A2-BC0D-D22F-AE5D-DCAABD972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956B-0A77-47A7-A78C-6C11BD2F2A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4742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1C7C27-D0E2-0617-4720-DD769DF77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A85DAED-02C5-85FF-FF84-53B65E5F98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688E88B-80A2-EDF2-5097-2E309560B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E1543C9-A474-0ED3-C004-46C9217B4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BB5-7AC6-4DDF-A834-267A34A5779E}" type="datetimeFigureOut">
              <a:rPr lang="hu-HU" smtClean="0"/>
              <a:t>2022. 05. 20.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DCE9EE3-7FC1-0F4D-DDA1-ECC40E67C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3F65DF3-7D53-ECEC-9969-14F8F58A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956B-0A77-47A7-A78C-6C11BD2F2A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5941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2B4F3A-FF21-0AD4-52D1-796CC9F29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9052A5D-0ED6-1114-C85B-485601FBB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45F462E-C7F3-9FB0-B9F9-305FA52AA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D708FD4-E125-0CE7-485F-82C346F55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A701EC6-B07A-8EE3-0954-7E31B2A57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553CFD92-E939-3BC6-8CA0-56C62FF72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BB5-7AC6-4DDF-A834-267A34A5779E}" type="datetimeFigureOut">
              <a:rPr lang="hu-HU" smtClean="0"/>
              <a:t>2022. 05. 20.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F270899-A4A0-7D8F-49EB-F8E364F77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089C6F8-19B8-7987-95D3-6B224DF8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956B-0A77-47A7-A78C-6C11BD2F2A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6801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12571B-D383-712D-31BC-09BE86D89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65A6F42-852C-48E4-AE03-FF131071E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BB5-7AC6-4DDF-A834-267A34A5779E}" type="datetimeFigureOut">
              <a:rPr lang="hu-HU" smtClean="0"/>
              <a:t>2022. 05. 20.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AC7C4A9-C552-E19A-4039-5C2ED01B1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F116050-4186-83FF-64A1-5873C3CB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956B-0A77-47A7-A78C-6C11BD2F2A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6539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EE24DA81-AE95-2390-7F61-9C9A7138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BB5-7AC6-4DDF-A834-267A34A5779E}" type="datetimeFigureOut">
              <a:rPr lang="hu-HU" smtClean="0"/>
              <a:t>2022. 05. 20.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DBC8BF35-4BB3-7A6D-454F-6DDA0363A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6C222A0-764F-CBDD-C605-DAF21F9A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956B-0A77-47A7-A78C-6C11BD2F2A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9854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8CD770-F639-5D16-FA4E-A80E55D8A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93D2870-31B8-1188-B3F3-90E6B5640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133BDDC-75F4-3286-65D8-79A0672942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87C69E9-90A8-56A7-755F-9F3905E1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BB5-7AC6-4DDF-A834-267A34A5779E}" type="datetimeFigureOut">
              <a:rPr lang="hu-HU" smtClean="0"/>
              <a:t>2022. 05. 20.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D768222-C70F-A936-C428-AD881135C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3A0CEA0-3AED-FAE0-03A3-2EA58F92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956B-0A77-47A7-A78C-6C11BD2F2A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5722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916CE7-5F72-381B-382B-E69017F3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39F8D8DC-15B5-F8E7-3F0F-12AFF5A06C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7E2DB0C-8304-6352-FB9B-FBD1D3539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1AE469B-9C51-6C80-FDE1-A88F198E5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BB5-7AC6-4DDF-A834-267A34A5779E}" type="datetimeFigureOut">
              <a:rPr lang="hu-HU" smtClean="0"/>
              <a:t>2022. 05. 20.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9F0D4A-8BE4-DC7A-E9E9-F78A8877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9B14C6B-F394-3BEC-D15B-D62A4AB2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956B-0A77-47A7-A78C-6C11BD2F2A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3160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7C73BAE-F738-441D-B009-75224FE3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6412D11-5B2C-60D9-4D48-8252726C0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87057DE-214F-D3EA-5A3A-B32469060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4BB5-7AC6-4DDF-A834-267A34A5779E}" type="datetimeFigureOut">
              <a:rPr lang="hu-HU" smtClean="0"/>
              <a:t>2022. 05. 20.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81758AA-D7E7-F32E-AB85-348855A85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65A4A8F-882A-3E47-4337-9ED7EC435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F956B-0A77-47A7-A78C-6C11BD2F2A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219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fif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u.m.wikipedia.org/wiki/T%C3%B6r%C3%B6k%E2%80%93magyar_kultur%C3%A1lis_kapcsolatok?fbclid=IwAR0u7sdS8qQTOmms3pYT3NEZ7aYxjsvfk44luMEvGpSj2N1fOr72Nxb9b-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urkey officially joins countries accepting the Hungarian immunity  certificate - Daily News Hungary">
            <a:extLst>
              <a:ext uri="{FF2B5EF4-FFF2-40B4-BE49-F238E27FC236}">
                <a16:creationId xmlns:a16="http://schemas.microsoft.com/office/drawing/2014/main" id="{CAD1756A-D585-48F8-E962-18EF53FD1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2" b="89943" l="9326" r="97243">
                        <a14:foregroundMark x1="35836" y1="51245" x2="22874" y2="48563"/>
                        <a14:foregroundMark x1="22874" y1="48563" x2="21701" y2="63314"/>
                        <a14:foregroundMark x1="21701" y1="63314" x2="35132" y2="74904"/>
                        <a14:foregroundMark x1="35132" y1="74904" x2="45806" y2="67337"/>
                        <a14:foregroundMark x1="45806" y1="67337" x2="31320" y2="46360"/>
                        <a14:foregroundMark x1="35191" y1="74713" x2="20235" y2="66284"/>
                        <a14:foregroundMark x1="20235" y1="66284" x2="32727" y2="66762"/>
                        <a14:foregroundMark x1="32727" y1="66762" x2="35191" y2="77203"/>
                        <a14:foregroundMark x1="96012" y1="89464" x2="98358" y2="58429"/>
                        <a14:foregroundMark x1="98358" y1="58429" x2="96657" y2="42720"/>
                        <a14:foregroundMark x1="96718" y1="42048" x2="97889" y2="29119"/>
                        <a14:foregroundMark x1="96657" y1="42720" x2="96715" y2="42076"/>
                        <a14:foregroundMark x1="74635" y1="19369" x2="39179" y2="4502"/>
                        <a14:foregroundMark x1="97889" y1="29119" x2="80084" y2="21653"/>
                        <a14:foregroundMark x1="39179" y1="4502" x2="38338" y2="14990"/>
                        <a14:foregroundMark x1="39856" y1="30796" x2="41232" y2="37931"/>
                        <a14:foregroundMark x1="40352" y1="23467" x2="49501" y2="47797"/>
                        <a14:foregroundMark x1="49501" y1="47797" x2="83460" y2="75958"/>
                        <a14:foregroundMark x1="83460" y1="75958" x2="95425" y2="80172"/>
                        <a14:foregroundMark x1="95425" y1="80172" x2="98240" y2="68966"/>
                        <a14:foregroundMark x1="97548" y1="37587" x2="97302" y2="26437"/>
                        <a14:foregroundMark x1="98240" y1="68966" x2="97558" y2="38024"/>
                        <a14:foregroundMark x1="97302" y1="26437" x2="86158" y2="26628"/>
                        <a14:foregroundMark x1="89560" y1="43870" x2="96657" y2="79981"/>
                        <a14:foregroundMark x1="91496" y1="51916" x2="89150" y2="65134"/>
                        <a14:foregroundMark x1="89150" y1="65134" x2="87390" y2="68774"/>
                        <a14:foregroundMark x1="74721" y1="33716" x2="64868" y2="61398"/>
                        <a14:foregroundMark x1="60762" y1="42816" x2="58651" y2="61015"/>
                        <a14:foregroundMark x1="58651" y1="61015" x2="57771" y2="63506"/>
                        <a14:foregroundMark x1="51085" y1="29119" x2="63812" y2="61015"/>
                        <a14:foregroundMark x1="86745" y1="52969" x2="91672" y2="67816"/>
                        <a14:foregroundMark x1="91672" y1="67816" x2="61935" y2="48659"/>
                        <a14:foregroundMark x1="61935" y1="48659" x2="74897" y2="36973"/>
                        <a14:foregroundMark x1="74897" y1="36973" x2="92258" y2="52490"/>
                        <a14:foregroundMark x1="92258" y1="52490" x2="89326" y2="61398"/>
                        <a14:foregroundMark x1="63578" y1="89464" x2="38886" y2="95115"/>
                        <a14:foregroundMark x1="38886" y1="95115" x2="13959" y2="86494"/>
                        <a14:foregroundMark x1="13959" y1="86494" x2="11554" y2="73659"/>
                        <a14:foregroundMark x1="11554" y1="73659" x2="13431" y2="58142"/>
                        <a14:foregroundMark x1="10122" y1="22850" x2="10499" y2="20690"/>
                        <a14:foregroundMark x1="54311" y1="29119" x2="57654" y2="52874"/>
                        <a14:foregroundMark x1="57654" y1="52874" x2="43754" y2="34962"/>
                        <a14:foregroundMark x1="43754" y1="34962" x2="59648" y2="24713"/>
                        <a14:foregroundMark x1="59648" y1="24713" x2="70205" y2="47989"/>
                        <a14:foregroundMark x1="70205" y1="47989" x2="59238" y2="51054"/>
                        <a14:foregroundMark x1="59238" y1="51054" x2="54545" y2="49808"/>
                        <a14:foregroundMark x1="40645" y1="22318" x2="40000" y2="35536"/>
                        <a14:foregroundMark x1="40000" y1="35536" x2="39765" y2="36494"/>
                        <a14:foregroundMark x1="12493" y1="33046" x2="14604" y2="64080"/>
                        <a14:foregroundMark x1="11437" y1="31609" x2="13783" y2="58716"/>
                        <a14:foregroundMark x1="13783" y1="58716" x2="13314" y2="60632"/>
                        <a14:backgroundMark x1="97067" y1="40421" x2="98827" y2="30939"/>
                        <a14:backgroundMark x1="98592" y1="43966" x2="98827" y2="36590"/>
                        <a14:backgroundMark x1="99472" y1="48180" x2="98358" y2="39080"/>
                        <a14:backgroundMark x1="98358" y1="72414" x2="99648" y2="57663"/>
                        <a14:backgroundMark x1="99648" y1="57663" x2="97713" y2="38697"/>
                        <a14:backgroundMark x1="39155" y1="32349" x2="37771" y2="15134"/>
                        <a14:backgroundMark x1="37771" y1="15134" x2="39296" y2="30939"/>
                        <a14:backgroundMark x1="10088" y1="36973" x2="9267" y2="23851"/>
                        <a14:backgroundMark x1="9267" y1="23851" x2="8974" y2="23563"/>
                        <a14:backgroundMark x1="10499" y1="38314" x2="10088" y2="26437"/>
                        <a14:backgroundMark x1="9619" y1="36590" x2="9208" y2="25000"/>
                        <a14:backgroundMark x1="9853" y1="32375" x2="9853" y2="24617"/>
                        <a14:backgroundMark x1="70205" y1="15709" x2="80587" y2="20594"/>
                        <a14:backgroundMark x1="9501" y1="22989" x2="10792" y2="38218"/>
                        <a14:backgroundMark x1="10616" y1="33766" x2="10616" y2="41284"/>
                        <a14:backgroundMark x1="10616" y1="30939" x2="10616" y2="3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843" y="1534885"/>
            <a:ext cx="6755442" cy="41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9439610-2330-EC27-202D-6ACA72C26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Turkish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and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Hungarian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relations in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history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9BD76AB-9095-6B49-389E-4509EBE425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21629"/>
          <a:stretch/>
        </p:blipFill>
        <p:spPr>
          <a:xfrm>
            <a:off x="92512" y="5439328"/>
            <a:ext cx="2296365" cy="141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C0B4C1E-7A78-7ED0-3DC5-C2CA1F38B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7" y="5655999"/>
            <a:ext cx="1860101" cy="9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27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909E63-E12C-6BE0-C902-1DE18282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452210"/>
            <a:ext cx="12192000" cy="1325563"/>
          </a:xfrm>
          <a:noFill/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origin of the relationship</a:t>
            </a:r>
            <a:endParaRPr lang="hu-HU" sz="4800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95C75A8-C3C6-8EE4-8482-9056846D8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2638425"/>
            <a:ext cx="4219575" cy="1581150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origin of the two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nations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Cultural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similarities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lvl="1"/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Language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fashion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5" name="Google Shape;134;p28">
            <a:extLst>
              <a:ext uri="{FF2B5EF4-FFF2-40B4-BE49-F238E27FC236}">
                <a16:creationId xmlns:a16="http://schemas.microsoft.com/office/drawing/2014/main" id="{AB31BF1B-9203-2FF2-38C1-DB2CC93E91E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3887" y="4097347"/>
            <a:ext cx="8088449" cy="265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0605700-1194-2CE7-3A73-ADDCCB820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437" y="1681423"/>
            <a:ext cx="4628804" cy="257444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38A40D59-6FB6-10F8-A9D7-DD215CF4C8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21629"/>
          <a:stretch/>
        </p:blipFill>
        <p:spPr>
          <a:xfrm>
            <a:off x="92512" y="5439328"/>
            <a:ext cx="2296365" cy="141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2442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582F72-E7F6-0E1D-A84A-7597E2C61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Medieval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history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337A6D6-7AEB-C1BC-9E3B-32DC844DB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88" y="1497012"/>
            <a:ext cx="7907205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European expansion of the Ottoman Empire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r>
              <a:rPr lang="en-US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border fortress system of King Sigismund of Hungary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lvl="1"/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Headquarters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: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Nandorfehevar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4" name="Google Shape;123;p26">
            <a:extLst>
              <a:ext uri="{FF2B5EF4-FFF2-40B4-BE49-F238E27FC236}">
                <a16:creationId xmlns:a16="http://schemas.microsoft.com/office/drawing/2014/main" id="{01595F65-BF27-18A9-FCCA-0406846943D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3688">
            <a:off x="10225851" y="-697346"/>
            <a:ext cx="2255899" cy="2953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Nándorfehérvári diadal – Wikipédia">
            <a:extLst>
              <a:ext uri="{FF2B5EF4-FFF2-40B4-BE49-F238E27FC236}">
                <a16:creationId xmlns:a16="http://schemas.microsoft.com/office/drawing/2014/main" id="{7FD736BD-9F86-0DB7-D2C3-B3540F06A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855" y="2293945"/>
            <a:ext cx="3393169" cy="382129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istory of the Ottoman Empire | Istanbul Tourist Pass®">
            <a:extLst>
              <a:ext uri="{FF2B5EF4-FFF2-40B4-BE49-F238E27FC236}">
                <a16:creationId xmlns:a16="http://schemas.microsoft.com/office/drawing/2014/main" id="{EA74300D-966D-F519-0AA0-81D8E2E78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65" y="3829050"/>
            <a:ext cx="4485367" cy="252301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1A78111-BD21-0342-D2DE-6905ADD5EA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21629"/>
          <a:stretch/>
        </p:blipFill>
        <p:spPr>
          <a:xfrm>
            <a:off x="92512" y="5439328"/>
            <a:ext cx="2296365" cy="141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616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E9C2F7-69AD-7127-1150-034C48C63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150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years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of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occupation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4E95D4D-5AF9-B3F9-BA59-433FE3D76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Battle of Mohács</a:t>
            </a:r>
          </a:p>
          <a:p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Deviding</a:t>
            </a:r>
            <a:r>
              <a:rPr lang="en-US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the country into three parts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r>
              <a:rPr lang="en-US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appearance of Turkish culture 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in Hungary</a:t>
            </a:r>
          </a:p>
          <a:p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Liberation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in 1699</a:t>
            </a:r>
          </a:p>
        </p:txBody>
      </p:sp>
      <p:pic>
        <p:nvPicPr>
          <p:cNvPr id="3074" name="Picture 2" descr="Megmutatjuk, milyen lehetett Szulejmán szigetvári síremléke">
            <a:extLst>
              <a:ext uri="{FF2B5EF4-FFF2-40B4-BE49-F238E27FC236}">
                <a16:creationId xmlns:a16="http://schemas.microsoft.com/office/drawing/2014/main" id="{9582E348-D3E3-70F5-60BE-CC8AE5EC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743" y="478971"/>
            <a:ext cx="2612572" cy="391885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089EC43-CE94-9149-D616-7BF33698B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6" y="3907518"/>
            <a:ext cx="3878036" cy="258535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89E2632-FF5F-373C-4804-0D184209EF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21629"/>
          <a:stretch/>
        </p:blipFill>
        <p:spPr>
          <a:xfrm>
            <a:off x="92512" y="5439328"/>
            <a:ext cx="2296365" cy="141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3311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F9D0FC-AD6C-2518-A251-EEA6ECF1C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World War I relations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71F1DE3-31D3-BE33-F29E-BC354626D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41776" cy="4351338"/>
          </a:xfrm>
        </p:spPr>
        <p:txBody>
          <a:bodyPr/>
          <a:lstStyle/>
          <a:p>
            <a:r>
              <a:rPr lang="en-US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Good relations between the two countries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Turkology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training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r>
              <a:rPr lang="en-US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Hungarian Scientific Institute of Constantinople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6146" name="Picture 2" descr="Hogy sikerült száz éve a keleti nyitás? | Magyar Hang | A túlélő magazin">
            <a:extLst>
              <a:ext uri="{FF2B5EF4-FFF2-40B4-BE49-F238E27FC236}">
                <a16:creationId xmlns:a16="http://schemas.microsoft.com/office/drawing/2014/main" id="{9F82B4B8-46B8-4145-7535-8EDE3FE53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976" y="2448265"/>
            <a:ext cx="4073824" cy="310605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0C974C92-FB9D-D45D-449F-7BF5B3587A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21629"/>
          <a:stretch/>
        </p:blipFill>
        <p:spPr>
          <a:xfrm>
            <a:off x="92512" y="5439328"/>
            <a:ext cx="2296365" cy="141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103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E33838-EB96-FC96-DC8C-01D21609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World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War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II and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its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consequences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5CACF5-13D4-A631-E668-15BE67114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Side-by-side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battles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Republic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of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Turkey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Friendly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contract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Local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offices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7170" name="Picture 2" descr="German invasion of Turkey (World of Sultans) | Alternative History | Fandom">
            <a:extLst>
              <a:ext uri="{FF2B5EF4-FFF2-40B4-BE49-F238E27FC236}">
                <a16:creationId xmlns:a16="http://schemas.microsoft.com/office/drawing/2014/main" id="{48CDECAB-E909-08F5-520E-D7FFF171A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682" y="1690688"/>
            <a:ext cx="3762375" cy="28575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atabase of Hungarian Heroes of World War II Available Online - Hungary  Today">
            <a:extLst>
              <a:ext uri="{FF2B5EF4-FFF2-40B4-BE49-F238E27FC236}">
                <a16:creationId xmlns:a16="http://schemas.microsoft.com/office/drawing/2014/main" id="{ACC9773D-3A89-15CD-E015-331B6B38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768" y="4001294"/>
            <a:ext cx="4236640" cy="261797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30836AF-8F1E-0643-8F5E-34F8C6DAF2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21629"/>
          <a:stretch/>
        </p:blipFill>
        <p:spPr>
          <a:xfrm>
            <a:off x="92512" y="5439328"/>
            <a:ext cx="2296365" cy="141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9701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A330AB-6C6B-8B7B-E36B-A0717F516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Cultural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footprints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B849753-0E76-AB44-C1A6-563B63FCC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19775" cy="4351338"/>
          </a:xfrm>
        </p:spPr>
        <p:txBody>
          <a:bodyPr/>
          <a:lstStyle/>
          <a:p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Hungarian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memorials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​​in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Turkey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:</a:t>
            </a:r>
          </a:p>
          <a:p>
            <a:pPr lvl="1"/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Lajos Kossuth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Memorial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Museum,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statue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of Imre Thököly and Ilona Zrínyi, II. Ferenc Rákóczi </a:t>
            </a:r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Memorial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House and Museum</a:t>
            </a:r>
          </a:p>
          <a:p>
            <a:r>
              <a:rPr lang="hu-HU" dirty="0" err="1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Turkish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hu-HU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memorials </a:t>
            </a:r>
            <a:r>
              <a:rPr lang="hu-HU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​​in Hungary :</a:t>
            </a:r>
          </a:p>
          <a:p>
            <a:pPr lvl="1"/>
            <a:r>
              <a:rPr lang="en-US" dirty="0">
                <a:solidFill>
                  <a:srgbClr val="64442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Turkish architecture, Thermal baths, Tombs of Sami, Suleiman</a:t>
            </a:r>
            <a:endParaRPr lang="hu-HU" dirty="0">
              <a:solidFill>
                <a:srgbClr val="64442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" name="Google Shape;12402;p63">
            <a:extLst>
              <a:ext uri="{FF2B5EF4-FFF2-40B4-BE49-F238E27FC236}">
                <a16:creationId xmlns:a16="http://schemas.microsoft.com/office/drawing/2014/main" id="{0F6E2D59-ADBA-8D45-9399-068E6A8E81C3}"/>
              </a:ext>
            </a:extLst>
          </p:cNvPr>
          <p:cNvSpPr/>
          <p:nvPr/>
        </p:nvSpPr>
        <p:spPr>
          <a:xfrm>
            <a:off x="5719757" y="695325"/>
            <a:ext cx="561975" cy="576291"/>
          </a:xfrm>
          <a:custGeom>
            <a:avLst/>
            <a:gdLst/>
            <a:ahLst/>
            <a:cxnLst/>
            <a:rect l="l" t="t" r="r" b="b"/>
            <a:pathLst>
              <a:path w="10193" h="10204" extrusionOk="0">
                <a:moveTo>
                  <a:pt x="5096" y="286"/>
                </a:moveTo>
                <a:lnTo>
                  <a:pt x="8668" y="2369"/>
                </a:lnTo>
                <a:lnTo>
                  <a:pt x="8061" y="2369"/>
                </a:lnTo>
                <a:lnTo>
                  <a:pt x="5215" y="726"/>
                </a:lnTo>
                <a:cubicBezTo>
                  <a:pt x="5180" y="703"/>
                  <a:pt x="5138" y="691"/>
                  <a:pt x="5096" y="691"/>
                </a:cubicBezTo>
                <a:cubicBezTo>
                  <a:pt x="5054" y="691"/>
                  <a:pt x="5013" y="703"/>
                  <a:pt x="4977" y="726"/>
                </a:cubicBezTo>
                <a:lnTo>
                  <a:pt x="4215" y="1155"/>
                </a:lnTo>
                <a:cubicBezTo>
                  <a:pt x="4144" y="1191"/>
                  <a:pt x="4132" y="1286"/>
                  <a:pt x="4156" y="1357"/>
                </a:cubicBezTo>
                <a:cubicBezTo>
                  <a:pt x="4188" y="1407"/>
                  <a:pt x="4238" y="1433"/>
                  <a:pt x="4294" y="1433"/>
                </a:cubicBezTo>
                <a:cubicBezTo>
                  <a:pt x="4318" y="1433"/>
                  <a:pt x="4344" y="1428"/>
                  <a:pt x="4370" y="1417"/>
                </a:cubicBezTo>
                <a:lnTo>
                  <a:pt x="5096" y="1000"/>
                </a:lnTo>
                <a:lnTo>
                  <a:pt x="7466" y="2381"/>
                </a:lnTo>
                <a:lnTo>
                  <a:pt x="2715" y="2381"/>
                </a:lnTo>
                <a:lnTo>
                  <a:pt x="3775" y="1774"/>
                </a:lnTo>
                <a:cubicBezTo>
                  <a:pt x="3846" y="1727"/>
                  <a:pt x="3858" y="1643"/>
                  <a:pt x="3834" y="1572"/>
                </a:cubicBezTo>
                <a:cubicBezTo>
                  <a:pt x="3803" y="1517"/>
                  <a:pt x="3751" y="1493"/>
                  <a:pt x="3699" y="1493"/>
                </a:cubicBezTo>
                <a:cubicBezTo>
                  <a:pt x="3672" y="1493"/>
                  <a:pt x="3644" y="1500"/>
                  <a:pt x="3620" y="1512"/>
                </a:cubicBezTo>
                <a:lnTo>
                  <a:pt x="2132" y="2369"/>
                </a:lnTo>
                <a:lnTo>
                  <a:pt x="1524" y="2369"/>
                </a:lnTo>
                <a:lnTo>
                  <a:pt x="5096" y="286"/>
                </a:lnTo>
                <a:close/>
                <a:moveTo>
                  <a:pt x="9156" y="2667"/>
                </a:moveTo>
                <a:lnTo>
                  <a:pt x="9156" y="3382"/>
                </a:lnTo>
                <a:lnTo>
                  <a:pt x="1000" y="3382"/>
                </a:lnTo>
                <a:lnTo>
                  <a:pt x="1000" y="2667"/>
                </a:lnTo>
                <a:close/>
                <a:moveTo>
                  <a:pt x="5894" y="3679"/>
                </a:moveTo>
                <a:cubicBezTo>
                  <a:pt x="5918" y="3679"/>
                  <a:pt x="5953" y="3703"/>
                  <a:pt x="5989" y="3727"/>
                </a:cubicBezTo>
                <a:cubicBezTo>
                  <a:pt x="6013" y="3763"/>
                  <a:pt x="6025" y="3798"/>
                  <a:pt x="6025" y="3834"/>
                </a:cubicBezTo>
                <a:cubicBezTo>
                  <a:pt x="6025" y="3905"/>
                  <a:pt x="5953" y="3965"/>
                  <a:pt x="5882" y="3965"/>
                </a:cubicBezTo>
                <a:cubicBezTo>
                  <a:pt x="5834" y="3965"/>
                  <a:pt x="5811" y="3953"/>
                  <a:pt x="5775" y="3917"/>
                </a:cubicBezTo>
                <a:cubicBezTo>
                  <a:pt x="5738" y="3880"/>
                  <a:pt x="5696" y="3861"/>
                  <a:pt x="5652" y="3861"/>
                </a:cubicBezTo>
                <a:cubicBezTo>
                  <a:pt x="5626" y="3861"/>
                  <a:pt x="5599" y="3868"/>
                  <a:pt x="5572" y="3882"/>
                </a:cubicBezTo>
                <a:cubicBezTo>
                  <a:pt x="5489" y="3905"/>
                  <a:pt x="5453" y="3977"/>
                  <a:pt x="5453" y="4060"/>
                </a:cubicBezTo>
                <a:lnTo>
                  <a:pt x="5453" y="8192"/>
                </a:lnTo>
                <a:lnTo>
                  <a:pt x="4870" y="8192"/>
                </a:lnTo>
                <a:lnTo>
                  <a:pt x="4870" y="4060"/>
                </a:lnTo>
                <a:cubicBezTo>
                  <a:pt x="4870" y="3977"/>
                  <a:pt x="4822" y="3905"/>
                  <a:pt x="4751" y="3882"/>
                </a:cubicBezTo>
                <a:cubicBezTo>
                  <a:pt x="4724" y="3868"/>
                  <a:pt x="4694" y="3861"/>
                  <a:pt x="4664" y="3861"/>
                </a:cubicBezTo>
                <a:cubicBezTo>
                  <a:pt x="4615" y="3861"/>
                  <a:pt x="4566" y="3880"/>
                  <a:pt x="4537" y="3917"/>
                </a:cubicBezTo>
                <a:cubicBezTo>
                  <a:pt x="4513" y="3953"/>
                  <a:pt x="4477" y="3965"/>
                  <a:pt x="4441" y="3965"/>
                </a:cubicBezTo>
                <a:cubicBezTo>
                  <a:pt x="4394" y="3965"/>
                  <a:pt x="4358" y="3953"/>
                  <a:pt x="4334" y="3917"/>
                </a:cubicBezTo>
                <a:cubicBezTo>
                  <a:pt x="4298" y="3893"/>
                  <a:pt x="4287" y="3846"/>
                  <a:pt x="4287" y="3822"/>
                </a:cubicBezTo>
                <a:cubicBezTo>
                  <a:pt x="4287" y="3739"/>
                  <a:pt x="4358" y="3679"/>
                  <a:pt x="4441" y="3679"/>
                </a:cubicBezTo>
                <a:close/>
                <a:moveTo>
                  <a:pt x="2798" y="3703"/>
                </a:moveTo>
                <a:cubicBezTo>
                  <a:pt x="2846" y="3703"/>
                  <a:pt x="2870" y="3715"/>
                  <a:pt x="2905" y="3739"/>
                </a:cubicBezTo>
                <a:cubicBezTo>
                  <a:pt x="2941" y="3774"/>
                  <a:pt x="2953" y="3810"/>
                  <a:pt x="2953" y="3846"/>
                </a:cubicBezTo>
                <a:cubicBezTo>
                  <a:pt x="2953" y="3917"/>
                  <a:pt x="2870" y="3977"/>
                  <a:pt x="2798" y="3977"/>
                </a:cubicBezTo>
                <a:cubicBezTo>
                  <a:pt x="2751" y="3977"/>
                  <a:pt x="2727" y="3965"/>
                  <a:pt x="2691" y="3941"/>
                </a:cubicBezTo>
                <a:cubicBezTo>
                  <a:pt x="2651" y="3901"/>
                  <a:pt x="2605" y="3877"/>
                  <a:pt x="2557" y="3877"/>
                </a:cubicBezTo>
                <a:cubicBezTo>
                  <a:pt x="2534" y="3877"/>
                  <a:pt x="2512" y="3882"/>
                  <a:pt x="2489" y="3893"/>
                </a:cubicBezTo>
                <a:cubicBezTo>
                  <a:pt x="2417" y="3917"/>
                  <a:pt x="2370" y="4001"/>
                  <a:pt x="2370" y="4072"/>
                </a:cubicBezTo>
                <a:lnTo>
                  <a:pt x="2370" y="8204"/>
                </a:lnTo>
                <a:lnTo>
                  <a:pt x="1786" y="8204"/>
                </a:lnTo>
                <a:lnTo>
                  <a:pt x="1786" y="4072"/>
                </a:lnTo>
                <a:cubicBezTo>
                  <a:pt x="1786" y="4001"/>
                  <a:pt x="1739" y="3917"/>
                  <a:pt x="1667" y="3893"/>
                </a:cubicBezTo>
                <a:cubicBezTo>
                  <a:pt x="1644" y="3882"/>
                  <a:pt x="1620" y="3877"/>
                  <a:pt x="1596" y="3877"/>
                </a:cubicBezTo>
                <a:cubicBezTo>
                  <a:pt x="1545" y="3877"/>
                  <a:pt x="1493" y="3901"/>
                  <a:pt x="1453" y="3941"/>
                </a:cubicBezTo>
                <a:cubicBezTo>
                  <a:pt x="1417" y="3965"/>
                  <a:pt x="1381" y="3977"/>
                  <a:pt x="1346" y="3977"/>
                </a:cubicBezTo>
                <a:cubicBezTo>
                  <a:pt x="1298" y="3977"/>
                  <a:pt x="1262" y="3965"/>
                  <a:pt x="1239" y="3941"/>
                </a:cubicBezTo>
                <a:cubicBezTo>
                  <a:pt x="1203" y="3905"/>
                  <a:pt x="1191" y="3858"/>
                  <a:pt x="1191" y="3834"/>
                </a:cubicBezTo>
                <a:cubicBezTo>
                  <a:pt x="1191" y="3763"/>
                  <a:pt x="1262" y="3703"/>
                  <a:pt x="1346" y="3703"/>
                </a:cubicBezTo>
                <a:close/>
                <a:moveTo>
                  <a:pt x="2501" y="8501"/>
                </a:moveTo>
                <a:lnTo>
                  <a:pt x="2501" y="8668"/>
                </a:lnTo>
                <a:lnTo>
                  <a:pt x="1655" y="8668"/>
                </a:lnTo>
                <a:lnTo>
                  <a:pt x="1655" y="8501"/>
                </a:lnTo>
                <a:close/>
                <a:moveTo>
                  <a:pt x="3965" y="3703"/>
                </a:moveTo>
                <a:cubicBezTo>
                  <a:pt x="3953" y="3739"/>
                  <a:pt x="3953" y="3774"/>
                  <a:pt x="3929" y="3822"/>
                </a:cubicBezTo>
                <a:cubicBezTo>
                  <a:pt x="3929" y="3941"/>
                  <a:pt x="3977" y="4060"/>
                  <a:pt x="4048" y="4144"/>
                </a:cubicBezTo>
                <a:cubicBezTo>
                  <a:pt x="4144" y="4239"/>
                  <a:pt x="4239" y="4274"/>
                  <a:pt x="4382" y="4274"/>
                </a:cubicBezTo>
                <a:cubicBezTo>
                  <a:pt x="4429" y="4274"/>
                  <a:pt x="4489" y="4263"/>
                  <a:pt x="4525" y="4251"/>
                </a:cubicBezTo>
                <a:lnTo>
                  <a:pt x="4525" y="8239"/>
                </a:lnTo>
                <a:cubicBezTo>
                  <a:pt x="4453" y="8275"/>
                  <a:pt x="4394" y="8370"/>
                  <a:pt x="4394" y="8465"/>
                </a:cubicBezTo>
                <a:lnTo>
                  <a:pt x="4394" y="8668"/>
                </a:lnTo>
                <a:lnTo>
                  <a:pt x="2786" y="8668"/>
                </a:lnTo>
                <a:lnTo>
                  <a:pt x="2786" y="8465"/>
                </a:lnTo>
                <a:cubicBezTo>
                  <a:pt x="2798" y="8370"/>
                  <a:pt x="2751" y="8287"/>
                  <a:pt x="2667" y="8239"/>
                </a:cubicBezTo>
                <a:lnTo>
                  <a:pt x="2667" y="4251"/>
                </a:lnTo>
                <a:cubicBezTo>
                  <a:pt x="2715" y="4263"/>
                  <a:pt x="2774" y="4274"/>
                  <a:pt x="2822" y="4274"/>
                </a:cubicBezTo>
                <a:cubicBezTo>
                  <a:pt x="3048" y="4274"/>
                  <a:pt x="3251" y="4084"/>
                  <a:pt x="3251" y="3858"/>
                </a:cubicBezTo>
                <a:cubicBezTo>
                  <a:pt x="3251" y="3798"/>
                  <a:pt x="3251" y="3739"/>
                  <a:pt x="3215" y="3703"/>
                </a:cubicBezTo>
                <a:close/>
                <a:moveTo>
                  <a:pt x="5572" y="8501"/>
                </a:moveTo>
                <a:lnTo>
                  <a:pt x="5572" y="8668"/>
                </a:lnTo>
                <a:lnTo>
                  <a:pt x="4727" y="8668"/>
                </a:lnTo>
                <a:lnTo>
                  <a:pt x="4727" y="8501"/>
                </a:lnTo>
                <a:close/>
                <a:moveTo>
                  <a:pt x="8620" y="8501"/>
                </a:moveTo>
                <a:lnTo>
                  <a:pt x="8620" y="8668"/>
                </a:lnTo>
                <a:lnTo>
                  <a:pt x="7775" y="8668"/>
                </a:lnTo>
                <a:lnTo>
                  <a:pt x="7775" y="8501"/>
                </a:lnTo>
                <a:close/>
                <a:moveTo>
                  <a:pt x="8930" y="3703"/>
                </a:moveTo>
                <a:cubicBezTo>
                  <a:pt x="8978" y="3703"/>
                  <a:pt x="9001" y="3715"/>
                  <a:pt x="9037" y="3739"/>
                </a:cubicBezTo>
                <a:cubicBezTo>
                  <a:pt x="9061" y="3774"/>
                  <a:pt x="9085" y="3822"/>
                  <a:pt x="9085" y="3846"/>
                </a:cubicBezTo>
                <a:cubicBezTo>
                  <a:pt x="9073" y="3917"/>
                  <a:pt x="9001" y="3977"/>
                  <a:pt x="8930" y="3977"/>
                </a:cubicBezTo>
                <a:cubicBezTo>
                  <a:pt x="8894" y="3977"/>
                  <a:pt x="8859" y="3965"/>
                  <a:pt x="8823" y="3941"/>
                </a:cubicBezTo>
                <a:cubicBezTo>
                  <a:pt x="8782" y="3901"/>
                  <a:pt x="8736" y="3877"/>
                  <a:pt x="8689" y="3877"/>
                </a:cubicBezTo>
                <a:cubicBezTo>
                  <a:pt x="8666" y="3877"/>
                  <a:pt x="8643" y="3882"/>
                  <a:pt x="8620" y="3893"/>
                </a:cubicBezTo>
                <a:cubicBezTo>
                  <a:pt x="8549" y="3917"/>
                  <a:pt x="8501" y="4001"/>
                  <a:pt x="8501" y="4072"/>
                </a:cubicBezTo>
                <a:lnTo>
                  <a:pt x="8501" y="8204"/>
                </a:lnTo>
                <a:lnTo>
                  <a:pt x="7918" y="8204"/>
                </a:lnTo>
                <a:lnTo>
                  <a:pt x="7918" y="6715"/>
                </a:lnTo>
                <a:cubicBezTo>
                  <a:pt x="7918" y="6632"/>
                  <a:pt x="7858" y="6572"/>
                  <a:pt x="7775" y="6572"/>
                </a:cubicBezTo>
                <a:cubicBezTo>
                  <a:pt x="7680" y="6572"/>
                  <a:pt x="7620" y="6632"/>
                  <a:pt x="7620" y="6715"/>
                </a:cubicBezTo>
                <a:lnTo>
                  <a:pt x="7620" y="8251"/>
                </a:lnTo>
                <a:cubicBezTo>
                  <a:pt x="7549" y="8299"/>
                  <a:pt x="7489" y="8382"/>
                  <a:pt x="7489" y="8477"/>
                </a:cubicBezTo>
                <a:lnTo>
                  <a:pt x="7489" y="8680"/>
                </a:lnTo>
                <a:lnTo>
                  <a:pt x="5882" y="8680"/>
                </a:lnTo>
                <a:lnTo>
                  <a:pt x="5882" y="8477"/>
                </a:lnTo>
                <a:cubicBezTo>
                  <a:pt x="5882" y="8370"/>
                  <a:pt x="5822" y="8299"/>
                  <a:pt x="5751" y="8251"/>
                </a:cubicBezTo>
                <a:lnTo>
                  <a:pt x="5751" y="4263"/>
                </a:lnTo>
                <a:cubicBezTo>
                  <a:pt x="5787" y="4274"/>
                  <a:pt x="5846" y="4298"/>
                  <a:pt x="5894" y="4298"/>
                </a:cubicBezTo>
                <a:cubicBezTo>
                  <a:pt x="6132" y="4298"/>
                  <a:pt x="6323" y="4096"/>
                  <a:pt x="6323" y="3882"/>
                </a:cubicBezTo>
                <a:cubicBezTo>
                  <a:pt x="6323" y="3822"/>
                  <a:pt x="6323" y="3763"/>
                  <a:pt x="6299" y="3715"/>
                </a:cubicBezTo>
                <a:lnTo>
                  <a:pt x="7037" y="3715"/>
                </a:lnTo>
                <a:cubicBezTo>
                  <a:pt x="7025" y="3763"/>
                  <a:pt x="7025" y="3786"/>
                  <a:pt x="7013" y="3834"/>
                </a:cubicBezTo>
                <a:cubicBezTo>
                  <a:pt x="7013" y="3953"/>
                  <a:pt x="7061" y="4072"/>
                  <a:pt x="7132" y="4155"/>
                </a:cubicBezTo>
                <a:cubicBezTo>
                  <a:pt x="7215" y="4251"/>
                  <a:pt x="7323" y="4298"/>
                  <a:pt x="7454" y="4298"/>
                </a:cubicBezTo>
                <a:cubicBezTo>
                  <a:pt x="7501" y="4298"/>
                  <a:pt x="7561" y="4274"/>
                  <a:pt x="7608" y="4263"/>
                </a:cubicBezTo>
                <a:lnTo>
                  <a:pt x="7608" y="5989"/>
                </a:lnTo>
                <a:cubicBezTo>
                  <a:pt x="7608" y="6084"/>
                  <a:pt x="7668" y="6144"/>
                  <a:pt x="7751" y="6144"/>
                </a:cubicBezTo>
                <a:cubicBezTo>
                  <a:pt x="7847" y="6144"/>
                  <a:pt x="7906" y="6084"/>
                  <a:pt x="7906" y="5989"/>
                </a:cubicBezTo>
                <a:lnTo>
                  <a:pt x="7906" y="4072"/>
                </a:lnTo>
                <a:cubicBezTo>
                  <a:pt x="7906" y="4001"/>
                  <a:pt x="7858" y="3917"/>
                  <a:pt x="7787" y="3893"/>
                </a:cubicBezTo>
                <a:cubicBezTo>
                  <a:pt x="7764" y="3882"/>
                  <a:pt x="7739" y="3877"/>
                  <a:pt x="7713" y="3877"/>
                </a:cubicBezTo>
                <a:cubicBezTo>
                  <a:pt x="7659" y="3877"/>
                  <a:pt x="7605" y="3901"/>
                  <a:pt x="7573" y="3941"/>
                </a:cubicBezTo>
                <a:cubicBezTo>
                  <a:pt x="7549" y="3965"/>
                  <a:pt x="7513" y="3977"/>
                  <a:pt x="7477" y="3977"/>
                </a:cubicBezTo>
                <a:cubicBezTo>
                  <a:pt x="7430" y="3977"/>
                  <a:pt x="7394" y="3965"/>
                  <a:pt x="7370" y="3941"/>
                </a:cubicBezTo>
                <a:cubicBezTo>
                  <a:pt x="7335" y="3905"/>
                  <a:pt x="7323" y="3858"/>
                  <a:pt x="7323" y="3834"/>
                </a:cubicBezTo>
                <a:cubicBezTo>
                  <a:pt x="7323" y="3763"/>
                  <a:pt x="7394" y="3703"/>
                  <a:pt x="7477" y="3703"/>
                </a:cubicBezTo>
                <a:close/>
                <a:moveTo>
                  <a:pt x="8990" y="8954"/>
                </a:moveTo>
                <a:cubicBezTo>
                  <a:pt x="9073" y="8954"/>
                  <a:pt x="9132" y="9013"/>
                  <a:pt x="9132" y="9085"/>
                </a:cubicBezTo>
                <a:lnTo>
                  <a:pt x="9132" y="9263"/>
                </a:lnTo>
                <a:lnTo>
                  <a:pt x="4263" y="9263"/>
                </a:lnTo>
                <a:cubicBezTo>
                  <a:pt x="4167" y="9263"/>
                  <a:pt x="4108" y="9323"/>
                  <a:pt x="4108" y="9418"/>
                </a:cubicBezTo>
                <a:cubicBezTo>
                  <a:pt x="4108" y="9501"/>
                  <a:pt x="4167" y="9561"/>
                  <a:pt x="4263" y="9561"/>
                </a:cubicBezTo>
                <a:lnTo>
                  <a:pt x="9311" y="9561"/>
                </a:lnTo>
                <a:cubicBezTo>
                  <a:pt x="9382" y="9561"/>
                  <a:pt x="9454" y="9620"/>
                  <a:pt x="9454" y="9716"/>
                </a:cubicBezTo>
                <a:lnTo>
                  <a:pt x="9454" y="9870"/>
                </a:lnTo>
                <a:lnTo>
                  <a:pt x="738" y="9870"/>
                </a:lnTo>
                <a:lnTo>
                  <a:pt x="738" y="9716"/>
                </a:lnTo>
                <a:cubicBezTo>
                  <a:pt x="738" y="9632"/>
                  <a:pt x="798" y="9561"/>
                  <a:pt x="881" y="9561"/>
                </a:cubicBezTo>
                <a:lnTo>
                  <a:pt x="3513" y="9561"/>
                </a:lnTo>
                <a:cubicBezTo>
                  <a:pt x="3608" y="9561"/>
                  <a:pt x="3667" y="9501"/>
                  <a:pt x="3667" y="9418"/>
                </a:cubicBezTo>
                <a:cubicBezTo>
                  <a:pt x="3667" y="9323"/>
                  <a:pt x="3608" y="9263"/>
                  <a:pt x="3513" y="9263"/>
                </a:cubicBezTo>
                <a:lnTo>
                  <a:pt x="1048" y="9263"/>
                </a:lnTo>
                <a:lnTo>
                  <a:pt x="1048" y="9085"/>
                </a:lnTo>
                <a:cubicBezTo>
                  <a:pt x="1048" y="9013"/>
                  <a:pt x="1108" y="8954"/>
                  <a:pt x="1179" y="8954"/>
                </a:cubicBezTo>
                <a:close/>
                <a:moveTo>
                  <a:pt x="5096" y="0"/>
                </a:moveTo>
                <a:cubicBezTo>
                  <a:pt x="5052" y="0"/>
                  <a:pt x="5007" y="12"/>
                  <a:pt x="4965" y="36"/>
                </a:cubicBezTo>
                <a:lnTo>
                  <a:pt x="858" y="2429"/>
                </a:lnTo>
                <a:cubicBezTo>
                  <a:pt x="834" y="2453"/>
                  <a:pt x="822" y="2453"/>
                  <a:pt x="822" y="2465"/>
                </a:cubicBezTo>
                <a:cubicBezTo>
                  <a:pt x="762" y="2524"/>
                  <a:pt x="715" y="2596"/>
                  <a:pt x="715" y="2691"/>
                </a:cubicBezTo>
                <a:lnTo>
                  <a:pt x="715" y="3429"/>
                </a:lnTo>
                <a:cubicBezTo>
                  <a:pt x="715" y="3560"/>
                  <a:pt x="822" y="3679"/>
                  <a:pt x="941" y="3715"/>
                </a:cubicBezTo>
                <a:cubicBezTo>
                  <a:pt x="929" y="3763"/>
                  <a:pt x="917" y="3798"/>
                  <a:pt x="917" y="3846"/>
                </a:cubicBezTo>
                <a:cubicBezTo>
                  <a:pt x="917" y="3965"/>
                  <a:pt x="953" y="4084"/>
                  <a:pt x="1036" y="4179"/>
                </a:cubicBezTo>
                <a:cubicBezTo>
                  <a:pt x="1119" y="4263"/>
                  <a:pt x="1227" y="4310"/>
                  <a:pt x="1358" y="4310"/>
                </a:cubicBezTo>
                <a:cubicBezTo>
                  <a:pt x="1405" y="4310"/>
                  <a:pt x="1465" y="4298"/>
                  <a:pt x="1512" y="4274"/>
                </a:cubicBezTo>
                <a:lnTo>
                  <a:pt x="1512" y="8263"/>
                </a:lnTo>
                <a:cubicBezTo>
                  <a:pt x="1429" y="8311"/>
                  <a:pt x="1370" y="8406"/>
                  <a:pt x="1370" y="8489"/>
                </a:cubicBezTo>
                <a:lnTo>
                  <a:pt x="1370" y="8704"/>
                </a:lnTo>
                <a:lnTo>
                  <a:pt x="1191" y="8704"/>
                </a:lnTo>
                <a:cubicBezTo>
                  <a:pt x="953" y="8704"/>
                  <a:pt x="762" y="8894"/>
                  <a:pt x="762" y="9132"/>
                </a:cubicBezTo>
                <a:lnTo>
                  <a:pt x="762" y="9323"/>
                </a:lnTo>
                <a:cubicBezTo>
                  <a:pt x="584" y="9382"/>
                  <a:pt x="453" y="9549"/>
                  <a:pt x="453" y="9739"/>
                </a:cubicBezTo>
                <a:lnTo>
                  <a:pt x="453" y="9906"/>
                </a:lnTo>
                <a:lnTo>
                  <a:pt x="155" y="9906"/>
                </a:lnTo>
                <a:cubicBezTo>
                  <a:pt x="60" y="9906"/>
                  <a:pt x="0" y="9966"/>
                  <a:pt x="0" y="10049"/>
                </a:cubicBezTo>
                <a:cubicBezTo>
                  <a:pt x="0" y="10144"/>
                  <a:pt x="60" y="10204"/>
                  <a:pt x="155" y="10204"/>
                </a:cubicBezTo>
                <a:lnTo>
                  <a:pt x="10049" y="10204"/>
                </a:lnTo>
                <a:cubicBezTo>
                  <a:pt x="10133" y="10204"/>
                  <a:pt x="10192" y="10144"/>
                  <a:pt x="10192" y="10049"/>
                </a:cubicBezTo>
                <a:cubicBezTo>
                  <a:pt x="10180" y="9954"/>
                  <a:pt x="10109" y="9870"/>
                  <a:pt x="10037" y="9870"/>
                </a:cubicBezTo>
                <a:lnTo>
                  <a:pt x="9740" y="9870"/>
                </a:lnTo>
                <a:lnTo>
                  <a:pt x="9740" y="9716"/>
                </a:lnTo>
                <a:cubicBezTo>
                  <a:pt x="9740" y="9513"/>
                  <a:pt x="9597" y="9335"/>
                  <a:pt x="9430" y="9299"/>
                </a:cubicBezTo>
                <a:lnTo>
                  <a:pt x="9430" y="9097"/>
                </a:lnTo>
                <a:cubicBezTo>
                  <a:pt x="9430" y="8858"/>
                  <a:pt x="9228" y="8668"/>
                  <a:pt x="8990" y="8668"/>
                </a:cubicBezTo>
                <a:lnTo>
                  <a:pt x="8918" y="8668"/>
                </a:lnTo>
                <a:lnTo>
                  <a:pt x="8918" y="8465"/>
                </a:lnTo>
                <a:cubicBezTo>
                  <a:pt x="8918" y="8358"/>
                  <a:pt x="8859" y="8287"/>
                  <a:pt x="8787" y="8239"/>
                </a:cubicBezTo>
                <a:lnTo>
                  <a:pt x="8787" y="4251"/>
                </a:lnTo>
                <a:cubicBezTo>
                  <a:pt x="8823" y="4263"/>
                  <a:pt x="8894" y="4274"/>
                  <a:pt x="8930" y="4274"/>
                </a:cubicBezTo>
                <a:cubicBezTo>
                  <a:pt x="9168" y="4274"/>
                  <a:pt x="9371" y="4084"/>
                  <a:pt x="9371" y="3858"/>
                </a:cubicBezTo>
                <a:cubicBezTo>
                  <a:pt x="9371" y="3786"/>
                  <a:pt x="9347" y="3715"/>
                  <a:pt x="9323" y="3655"/>
                </a:cubicBezTo>
                <a:cubicBezTo>
                  <a:pt x="9394" y="3608"/>
                  <a:pt x="9454" y="3524"/>
                  <a:pt x="9454" y="3417"/>
                </a:cubicBezTo>
                <a:lnTo>
                  <a:pt x="9454" y="2667"/>
                </a:lnTo>
                <a:cubicBezTo>
                  <a:pt x="9454" y="2572"/>
                  <a:pt x="9394" y="2465"/>
                  <a:pt x="9311" y="2417"/>
                </a:cubicBezTo>
                <a:lnTo>
                  <a:pt x="5227" y="36"/>
                </a:lnTo>
                <a:cubicBezTo>
                  <a:pt x="5185" y="12"/>
                  <a:pt x="5141" y="0"/>
                  <a:pt x="5096" y="0"/>
                </a:cubicBezTo>
                <a:close/>
              </a:path>
            </a:pathLst>
          </a:custGeom>
          <a:solidFill>
            <a:srgbClr val="6444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44421"/>
              </a:solidFill>
            </a:endParaRPr>
          </a:p>
        </p:txBody>
      </p:sp>
      <p:pic>
        <p:nvPicPr>
          <p:cNvPr id="4098" name="Picture 2" descr="Látogatás Szulejmán szultán nemrégiben feltárt sírjánál | Kaposvár Most.hu">
            <a:extLst>
              <a:ext uri="{FF2B5EF4-FFF2-40B4-BE49-F238E27FC236}">
                <a16:creationId xmlns:a16="http://schemas.microsoft.com/office/drawing/2014/main" id="{4E825374-F411-5F24-D695-634440327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585" y="483924"/>
            <a:ext cx="3822700" cy="254846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assa, Rodostói ház » KirándulásTippek">
            <a:extLst>
              <a:ext uri="{FF2B5EF4-FFF2-40B4-BE49-F238E27FC236}">
                <a16:creationId xmlns:a16="http://schemas.microsoft.com/office/drawing/2014/main" id="{217590F1-0F90-01CC-4FB0-6EC1D1085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585" y="3538766"/>
            <a:ext cx="3517597" cy="26381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D248994-63F9-FC54-C623-4143BAD70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21629"/>
          <a:stretch/>
        </p:blipFill>
        <p:spPr>
          <a:xfrm>
            <a:off x="92512" y="5439328"/>
            <a:ext cx="2296365" cy="141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9059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B7927D2-45D2-BA28-E7AA-77A37BD1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80DBF5C-874B-958B-EAFA-28E5EB5B1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64772"/>
            <a:ext cx="12191999" cy="1325563"/>
          </a:xfrm>
        </p:spPr>
        <p:txBody>
          <a:bodyPr/>
          <a:lstStyle/>
          <a:p>
            <a:pPr algn="ctr"/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Thank you for your attention!</a:t>
            </a:r>
            <a:endParaRPr lang="hu-HU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7CB9D88-94E5-0DB5-A263-A24AA4BB9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21629"/>
          <a:stretch/>
        </p:blipFill>
        <p:spPr>
          <a:xfrm>
            <a:off x="92512" y="5439328"/>
            <a:ext cx="2296365" cy="141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8EBD8B5F-0BD9-F53B-9536-6E1B72D317CD}"/>
              </a:ext>
            </a:extLst>
          </p:cNvPr>
          <p:cNvSpPr txBox="1"/>
          <p:nvPr/>
        </p:nvSpPr>
        <p:spPr>
          <a:xfrm>
            <a:off x="2388877" y="5888504"/>
            <a:ext cx="8504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i="0" u="sng" dirty="0">
                <a:effectLst/>
                <a:latin typeface="Segoe UI Historic" panose="020B0502040204020203" pitchFamily="34" charset="0"/>
                <a:hlinkClick r:id="rId4"/>
              </a:rPr>
              <a:t>https://hu.m.wikipedia.org/wiki/T%C3%B6r%C3%B6k%E2%80%93magyar_kultur%C3%A1lis_kapcsolatok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00760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181</Words>
  <Application>Microsoft Office PowerPoint</Application>
  <PresentationFormat>Szélesvásznú</PresentationFormat>
  <Paragraphs>30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Posterama</vt:lpstr>
      <vt:lpstr>Segoe UI Historic</vt:lpstr>
      <vt:lpstr>Office-téma</vt:lpstr>
      <vt:lpstr>Turkish and Hungarian relations in history</vt:lpstr>
      <vt:lpstr>The origin of the relationship</vt:lpstr>
      <vt:lpstr>Medieval history</vt:lpstr>
      <vt:lpstr>150 years of occupation</vt:lpstr>
      <vt:lpstr>World War I relations</vt:lpstr>
      <vt:lpstr>World War II and its consequences</vt:lpstr>
      <vt:lpstr>Cultural footprints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Turkish and Hungarian relations in history</dc:title>
  <dc:creator>Bálint60</dc:creator>
  <cp:lastModifiedBy>O365 felhasználó</cp:lastModifiedBy>
  <cp:revision>7</cp:revision>
  <dcterms:created xsi:type="dcterms:W3CDTF">2022-05-16T18:19:07Z</dcterms:created>
  <dcterms:modified xsi:type="dcterms:W3CDTF">2022-05-20T09:13:53Z</dcterms:modified>
</cp:coreProperties>
</file>