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ni Kis" initials="RK" lastIdx="1" clrIdx="0">
    <p:extLst>
      <p:ext uri="{19B8F6BF-5375-455C-9EA6-DF929625EA0E}">
        <p15:presenceInfo xmlns:p15="http://schemas.microsoft.com/office/powerpoint/2012/main" userId="d04ac13520e09f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27970"/>
    <a:srgbClr val="F1DECF"/>
    <a:srgbClr val="DFCCB5"/>
    <a:srgbClr val="9B8169"/>
    <a:srgbClr val="E8E8E6"/>
    <a:srgbClr val="F8EFE8"/>
    <a:srgbClr val="F8E5D6"/>
    <a:srgbClr val="D4C8BE"/>
    <a:srgbClr val="E0B291"/>
    <a:srgbClr val="DCC7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394" autoAdjust="0"/>
  </p:normalViewPr>
  <p:slideViewPr>
    <p:cSldViewPr snapToGrid="0">
      <p:cViewPr varScale="1">
        <p:scale>
          <a:sx n="63" d="100"/>
          <a:sy n="63" d="100"/>
        </p:scale>
        <p:origin x="804"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i Kis" userId="d04ac13520e09f46" providerId="LiveId" clId="{78385CFA-7C43-447F-A064-DD101D5ACF35}"/>
    <pc:docChg chg="undo redo custSel modSld">
      <pc:chgData name="Reni Kis" userId="d04ac13520e09f46" providerId="LiveId" clId="{78385CFA-7C43-447F-A064-DD101D5ACF35}" dt="2022-01-08T08:27:41.794" v="1434" actId="1076"/>
      <pc:docMkLst>
        <pc:docMk/>
      </pc:docMkLst>
      <pc:sldChg chg="addSp delSp modSp mod setBg">
        <pc:chgData name="Reni Kis" userId="d04ac13520e09f46" providerId="LiveId" clId="{78385CFA-7C43-447F-A064-DD101D5ACF35}" dt="2021-12-05T09:54:02.020" v="846"/>
        <pc:sldMkLst>
          <pc:docMk/>
          <pc:sldMk cId="3902534100" sldId="256"/>
        </pc:sldMkLst>
        <pc:spChg chg="mod">
          <ac:chgData name="Reni Kis" userId="d04ac13520e09f46" providerId="LiveId" clId="{78385CFA-7C43-447F-A064-DD101D5ACF35}" dt="2021-12-05T09:34:15.466" v="344" actId="403"/>
          <ac:spMkLst>
            <pc:docMk/>
            <pc:sldMk cId="3902534100" sldId="256"/>
            <ac:spMk id="2" creationId="{2C0E1F88-71C1-4E98-AF37-EEC4EB16A1D4}"/>
          </ac:spMkLst>
        </pc:spChg>
        <pc:spChg chg="mod">
          <ac:chgData name="Reni Kis" userId="d04ac13520e09f46" providerId="LiveId" clId="{78385CFA-7C43-447F-A064-DD101D5ACF35}" dt="2021-12-05T09:34:14.107" v="341" actId="1076"/>
          <ac:spMkLst>
            <pc:docMk/>
            <pc:sldMk cId="3902534100" sldId="256"/>
            <ac:spMk id="3" creationId="{081BCF85-1D21-4C57-B3B0-CCBB0F8E9695}"/>
          </ac:spMkLst>
        </pc:spChg>
        <pc:spChg chg="del mod">
          <ac:chgData name="Reni Kis" userId="d04ac13520e09f46" providerId="LiveId" clId="{78385CFA-7C43-447F-A064-DD101D5ACF35}" dt="2021-12-05T09:14:58.332" v="34" actId="478"/>
          <ac:spMkLst>
            <pc:docMk/>
            <pc:sldMk cId="3902534100" sldId="256"/>
            <ac:spMk id="4" creationId="{7F03CA60-1CA2-4453-B463-D5C9B1A31031}"/>
          </ac:spMkLst>
        </pc:spChg>
        <pc:spChg chg="add mod ord">
          <ac:chgData name="Reni Kis" userId="d04ac13520e09f46" providerId="LiveId" clId="{78385CFA-7C43-447F-A064-DD101D5ACF35}" dt="2021-12-05T09:53:38.574" v="844" actId="14100"/>
          <ac:spMkLst>
            <pc:docMk/>
            <pc:sldMk cId="3902534100" sldId="256"/>
            <ac:spMk id="7" creationId="{36F5A63E-983D-4D16-8F5A-2EE921620D57}"/>
          </ac:spMkLst>
        </pc:spChg>
        <pc:spChg chg="add mod ord">
          <ac:chgData name="Reni Kis" userId="d04ac13520e09f46" providerId="LiveId" clId="{78385CFA-7C43-447F-A064-DD101D5ACF35}" dt="2021-12-05T09:34:14.273" v="342" actId="171"/>
          <ac:spMkLst>
            <pc:docMk/>
            <pc:sldMk cId="3902534100" sldId="256"/>
            <ac:spMk id="8" creationId="{6CD0ABE3-4ED1-4C9D-AEE3-C3AE3D616CB3}"/>
          </ac:spMkLst>
        </pc:spChg>
        <pc:spChg chg="add mod ord">
          <ac:chgData name="Reni Kis" userId="d04ac13520e09f46" providerId="LiveId" clId="{78385CFA-7C43-447F-A064-DD101D5ACF35}" dt="2021-12-05T09:22:06.277" v="102" actId="207"/>
          <ac:spMkLst>
            <pc:docMk/>
            <pc:sldMk cId="3902534100" sldId="256"/>
            <ac:spMk id="9" creationId="{5209AF54-82E3-44C4-B8A2-53F582A1B9A8}"/>
          </ac:spMkLst>
        </pc:spChg>
        <pc:spChg chg="add del mod">
          <ac:chgData name="Reni Kis" userId="d04ac13520e09f46" providerId="LiveId" clId="{78385CFA-7C43-447F-A064-DD101D5ACF35}" dt="2021-12-05T09:18:19.019" v="80" actId="11529"/>
          <ac:spMkLst>
            <pc:docMk/>
            <pc:sldMk cId="3902534100" sldId="256"/>
            <ac:spMk id="12" creationId="{D5A05AD6-26E5-4F84-8B49-6B505095204F}"/>
          </ac:spMkLst>
        </pc:spChg>
        <pc:spChg chg="add mod ord">
          <ac:chgData name="Reni Kis" userId="d04ac13520e09f46" providerId="LiveId" clId="{78385CFA-7C43-447F-A064-DD101D5ACF35}" dt="2021-12-05T09:22:09.989" v="103" actId="207"/>
          <ac:spMkLst>
            <pc:docMk/>
            <pc:sldMk cId="3902534100" sldId="256"/>
            <ac:spMk id="13" creationId="{97A63EC3-3352-4644-9A78-3DEF46ACFBD5}"/>
          </ac:spMkLst>
        </pc:spChg>
        <pc:spChg chg="add del">
          <ac:chgData name="Reni Kis" userId="d04ac13520e09f46" providerId="LiveId" clId="{78385CFA-7C43-447F-A064-DD101D5ACF35}" dt="2021-12-05T09:18:37.130" v="82" actId="11529"/>
          <ac:spMkLst>
            <pc:docMk/>
            <pc:sldMk cId="3902534100" sldId="256"/>
            <ac:spMk id="14" creationId="{38EA033B-AE75-4433-91EE-194EDDAA2DF6}"/>
          </ac:spMkLst>
        </pc:spChg>
        <pc:spChg chg="add del mod">
          <ac:chgData name="Reni Kis" userId="d04ac13520e09f46" providerId="LiveId" clId="{78385CFA-7C43-447F-A064-DD101D5ACF35}" dt="2021-12-05T09:19:36.508" v="88" actId="478"/>
          <ac:spMkLst>
            <pc:docMk/>
            <pc:sldMk cId="3902534100" sldId="256"/>
            <ac:spMk id="15" creationId="{4799003A-2274-4966-A604-4AB8AFD7A3DC}"/>
          </ac:spMkLst>
        </pc:spChg>
        <pc:spChg chg="add del mod ord">
          <ac:chgData name="Reni Kis" userId="d04ac13520e09f46" providerId="LiveId" clId="{78385CFA-7C43-447F-A064-DD101D5ACF35}" dt="2021-12-05T09:50:05.875" v="746" actId="478"/>
          <ac:spMkLst>
            <pc:docMk/>
            <pc:sldMk cId="3902534100" sldId="256"/>
            <ac:spMk id="16" creationId="{BAEFF226-F9F6-42A8-A9AF-7E3BA0D92AAB}"/>
          </ac:spMkLst>
        </pc:spChg>
        <pc:spChg chg="add del mod ord">
          <ac:chgData name="Reni Kis" userId="d04ac13520e09f46" providerId="LiveId" clId="{78385CFA-7C43-447F-A064-DD101D5ACF35}" dt="2021-12-05T09:52:39.815" v="763" actId="478"/>
          <ac:spMkLst>
            <pc:docMk/>
            <pc:sldMk cId="3902534100" sldId="256"/>
            <ac:spMk id="17" creationId="{E51E3E66-3AC8-4EFE-8D51-2C3FA11519D3}"/>
          </ac:spMkLst>
        </pc:spChg>
        <pc:picChg chg="add del mod">
          <ac:chgData name="Reni Kis" userId="d04ac13520e09f46" providerId="LiveId" clId="{78385CFA-7C43-447F-A064-DD101D5ACF35}" dt="2021-12-05T09:10:34.255" v="5" actId="478"/>
          <ac:picMkLst>
            <pc:docMk/>
            <pc:sldMk cId="3902534100" sldId="256"/>
            <ac:picMk id="5" creationId="{3682DA33-1FDA-4D23-B58A-DB7D7D5D6ACE}"/>
          </ac:picMkLst>
        </pc:picChg>
        <pc:picChg chg="add del mod">
          <ac:chgData name="Reni Kis" userId="d04ac13520e09f46" providerId="LiveId" clId="{78385CFA-7C43-447F-A064-DD101D5ACF35}" dt="2021-12-05T09:11:02.028" v="11" actId="478"/>
          <ac:picMkLst>
            <pc:docMk/>
            <pc:sldMk cId="3902534100" sldId="256"/>
            <ac:picMk id="6" creationId="{89D27DC4-95B8-4534-8367-7885C8D86023}"/>
          </ac:picMkLst>
        </pc:picChg>
        <pc:picChg chg="mod">
          <ac:chgData name="Reni Kis" userId="d04ac13520e09f46" providerId="LiveId" clId="{78385CFA-7C43-447F-A064-DD101D5ACF35}" dt="2021-12-05T09:53:50.078" v="845"/>
          <ac:picMkLst>
            <pc:docMk/>
            <pc:sldMk cId="3902534100" sldId="256"/>
            <ac:picMk id="1026" creationId="{14FB33E3-8589-41EF-9DC5-BC0160022BC4}"/>
          </ac:picMkLst>
        </pc:picChg>
        <pc:picChg chg="add del mod">
          <ac:chgData name="Reni Kis" userId="d04ac13520e09f46" providerId="LiveId" clId="{78385CFA-7C43-447F-A064-DD101D5ACF35}" dt="2021-12-05T09:13:36.314" v="15" actId="478"/>
          <ac:picMkLst>
            <pc:docMk/>
            <pc:sldMk cId="3902534100" sldId="256"/>
            <ac:picMk id="1028" creationId="{6618D763-BB92-40A6-88DD-84CE384AE0CE}"/>
          </ac:picMkLst>
        </pc:picChg>
        <pc:picChg chg="add mod">
          <ac:chgData name="Reni Kis" userId="d04ac13520e09f46" providerId="LiveId" clId="{78385CFA-7C43-447F-A064-DD101D5ACF35}" dt="2021-12-05T09:54:02.020" v="846"/>
          <ac:picMkLst>
            <pc:docMk/>
            <pc:sldMk cId="3902534100" sldId="256"/>
            <ac:picMk id="1030" creationId="{EF2B8F8A-0936-4C30-8483-6150720C8E7D}"/>
          </ac:picMkLst>
        </pc:picChg>
        <pc:picChg chg="add del mod ord">
          <ac:chgData name="Reni Kis" userId="d04ac13520e09f46" providerId="LiveId" clId="{78385CFA-7C43-447F-A064-DD101D5ACF35}" dt="2021-12-05T09:49:42.499" v="740" actId="478"/>
          <ac:picMkLst>
            <pc:docMk/>
            <pc:sldMk cId="3902534100" sldId="256"/>
            <ac:picMk id="1032" creationId="{29F2A494-7285-46E9-8545-B99780539378}"/>
          </ac:picMkLst>
        </pc:picChg>
        <pc:cxnChg chg="add del mod">
          <ac:chgData name="Reni Kis" userId="d04ac13520e09f46" providerId="LiveId" clId="{78385CFA-7C43-447F-A064-DD101D5ACF35}" dt="2021-12-05T09:18:07.034" v="76" actId="478"/>
          <ac:cxnSpMkLst>
            <pc:docMk/>
            <pc:sldMk cId="3902534100" sldId="256"/>
            <ac:cxnSpMk id="11" creationId="{6DCEEC2C-FC33-4FAD-A27F-840C3F34A169}"/>
          </ac:cxnSpMkLst>
        </pc:cxnChg>
      </pc:sldChg>
      <pc:sldChg chg="addSp delSp modSp mod setBg">
        <pc:chgData name="Reni Kis" userId="d04ac13520e09f46" providerId="LiveId" clId="{78385CFA-7C43-447F-A064-DD101D5ACF35}" dt="2021-12-05T10:08:33.821" v="1009" actId="122"/>
        <pc:sldMkLst>
          <pc:docMk/>
          <pc:sldMk cId="1326675891" sldId="257"/>
        </pc:sldMkLst>
        <pc:spChg chg="mod">
          <ac:chgData name="Reni Kis" userId="d04ac13520e09f46" providerId="LiveId" clId="{78385CFA-7C43-447F-A064-DD101D5ACF35}" dt="2021-12-05T10:08:21.062" v="1003" actId="2711"/>
          <ac:spMkLst>
            <pc:docMk/>
            <pc:sldMk cId="1326675891" sldId="257"/>
            <ac:spMk id="2" creationId="{FD226AD1-ADEA-48B9-B9DF-7319F1B08606}"/>
          </ac:spMkLst>
        </pc:spChg>
        <pc:spChg chg="mod">
          <ac:chgData name="Reni Kis" userId="d04ac13520e09f46" providerId="LiveId" clId="{78385CFA-7C43-447F-A064-DD101D5ACF35}" dt="2021-12-05T10:08:33.821" v="1009" actId="122"/>
          <ac:spMkLst>
            <pc:docMk/>
            <pc:sldMk cId="1326675891" sldId="257"/>
            <ac:spMk id="3" creationId="{9017051B-3D42-4AF9-8000-34BB9A49C85C}"/>
          </ac:spMkLst>
        </pc:spChg>
        <pc:spChg chg="add mod ord">
          <ac:chgData name="Reni Kis" userId="d04ac13520e09f46" providerId="LiveId" clId="{78385CFA-7C43-447F-A064-DD101D5ACF35}" dt="2021-12-05T09:35:37.174" v="356" actId="1076"/>
          <ac:spMkLst>
            <pc:docMk/>
            <pc:sldMk cId="1326675891" sldId="257"/>
            <ac:spMk id="5" creationId="{3D45E5C9-F0A2-471C-9259-37E276A2880A}"/>
          </ac:spMkLst>
        </pc:spChg>
        <pc:spChg chg="mod">
          <ac:chgData name="Reni Kis" userId="d04ac13520e09f46" providerId="LiveId" clId="{78385CFA-7C43-447F-A064-DD101D5ACF35}" dt="2021-12-05T09:44:32.806" v="590" actId="1076"/>
          <ac:spMkLst>
            <pc:docMk/>
            <pc:sldMk cId="1326675891" sldId="257"/>
            <ac:spMk id="7" creationId="{D8AC312C-2C93-4A34-B193-96C0ECE3D7F6}"/>
          </ac:spMkLst>
        </pc:spChg>
        <pc:spChg chg="mod">
          <ac:chgData name="Reni Kis" userId="d04ac13520e09f46" providerId="LiveId" clId="{78385CFA-7C43-447F-A064-DD101D5ACF35}" dt="2021-12-05T09:44:32.806" v="590" actId="1076"/>
          <ac:spMkLst>
            <pc:docMk/>
            <pc:sldMk cId="1326675891" sldId="257"/>
            <ac:spMk id="8" creationId="{791AE8D9-E3C2-4914-8C4E-63329CB7502B}"/>
          </ac:spMkLst>
        </pc:spChg>
        <pc:spChg chg="mod">
          <ac:chgData name="Reni Kis" userId="d04ac13520e09f46" providerId="LiveId" clId="{78385CFA-7C43-447F-A064-DD101D5ACF35}" dt="2021-12-05T09:44:32.806" v="590" actId="1076"/>
          <ac:spMkLst>
            <pc:docMk/>
            <pc:sldMk cId="1326675891" sldId="257"/>
            <ac:spMk id="9" creationId="{AE92F821-E2B2-4CD9-9C7B-D3FFFA6E050D}"/>
          </ac:spMkLst>
        </pc:spChg>
        <pc:spChg chg="add del">
          <ac:chgData name="Reni Kis" userId="d04ac13520e09f46" providerId="LiveId" clId="{78385CFA-7C43-447F-A064-DD101D5ACF35}" dt="2021-12-05T09:32:08.362" v="305" actId="11529"/>
          <ac:spMkLst>
            <pc:docMk/>
            <pc:sldMk cId="1326675891" sldId="257"/>
            <ac:spMk id="10" creationId="{82E9570B-3275-481E-BF29-EFC69F31DEEA}"/>
          </ac:spMkLst>
        </pc:spChg>
        <pc:spChg chg="mod">
          <ac:chgData name="Reni Kis" userId="d04ac13520e09f46" providerId="LiveId" clId="{78385CFA-7C43-447F-A064-DD101D5ACF35}" dt="2021-12-05T09:44:39.661" v="592" actId="1076"/>
          <ac:spMkLst>
            <pc:docMk/>
            <pc:sldMk cId="1326675891" sldId="257"/>
            <ac:spMk id="11" creationId="{973D9DD9-64BE-4827-BA98-D49EF296BD38}"/>
          </ac:spMkLst>
        </pc:spChg>
        <pc:spChg chg="add mod">
          <ac:chgData name="Reni Kis" userId="d04ac13520e09f46" providerId="LiveId" clId="{78385CFA-7C43-447F-A064-DD101D5ACF35}" dt="2021-12-05T09:35:58.086" v="357" actId="1076"/>
          <ac:spMkLst>
            <pc:docMk/>
            <pc:sldMk cId="1326675891" sldId="257"/>
            <ac:spMk id="12" creationId="{C5096043-A839-42D0-8911-C2799565A4CF}"/>
          </ac:spMkLst>
        </pc:spChg>
        <pc:spChg chg="add mod">
          <ac:chgData name="Reni Kis" userId="d04ac13520e09f46" providerId="LiveId" clId="{78385CFA-7C43-447F-A064-DD101D5ACF35}" dt="2021-12-05T09:35:58.086" v="357" actId="1076"/>
          <ac:spMkLst>
            <pc:docMk/>
            <pc:sldMk cId="1326675891" sldId="257"/>
            <ac:spMk id="13" creationId="{B2AA66CE-B38E-4E62-A428-923AF7771C1F}"/>
          </ac:spMkLst>
        </pc:spChg>
        <pc:spChg chg="add mod">
          <ac:chgData name="Reni Kis" userId="d04ac13520e09f46" providerId="LiveId" clId="{78385CFA-7C43-447F-A064-DD101D5ACF35}" dt="2021-12-05T09:35:58.086" v="357" actId="1076"/>
          <ac:spMkLst>
            <pc:docMk/>
            <pc:sldMk cId="1326675891" sldId="257"/>
            <ac:spMk id="14" creationId="{288EBB3C-D248-4000-B1E4-5CDDA129D28E}"/>
          </ac:spMkLst>
        </pc:spChg>
        <pc:spChg chg="add mod">
          <ac:chgData name="Reni Kis" userId="d04ac13520e09f46" providerId="LiveId" clId="{78385CFA-7C43-447F-A064-DD101D5ACF35}" dt="2021-12-05T09:35:58.086" v="357" actId="1076"/>
          <ac:spMkLst>
            <pc:docMk/>
            <pc:sldMk cId="1326675891" sldId="257"/>
            <ac:spMk id="15" creationId="{7AA7371D-2DCC-412F-A227-1593090DE0B5}"/>
          </ac:spMkLst>
        </pc:spChg>
        <pc:spChg chg="add mod">
          <ac:chgData name="Reni Kis" userId="d04ac13520e09f46" providerId="LiveId" clId="{78385CFA-7C43-447F-A064-DD101D5ACF35}" dt="2021-12-05T09:35:58.086" v="357" actId="1076"/>
          <ac:spMkLst>
            <pc:docMk/>
            <pc:sldMk cId="1326675891" sldId="257"/>
            <ac:spMk id="16" creationId="{7AC94DCA-9E02-47E2-AA3D-B1D6710E170A}"/>
          </ac:spMkLst>
        </pc:spChg>
        <pc:spChg chg="add del mod">
          <ac:chgData name="Reni Kis" userId="d04ac13520e09f46" providerId="LiveId" clId="{78385CFA-7C43-447F-A064-DD101D5ACF35}" dt="2021-12-05T09:35:26.209" v="355" actId="478"/>
          <ac:spMkLst>
            <pc:docMk/>
            <pc:sldMk cId="1326675891" sldId="257"/>
            <ac:spMk id="17" creationId="{71C5B44D-D6C2-4D11-94E1-3673A0BF946F}"/>
          </ac:spMkLst>
        </pc:spChg>
        <pc:spChg chg="add mod">
          <ac:chgData name="Reni Kis" userId="d04ac13520e09f46" providerId="LiveId" clId="{78385CFA-7C43-447F-A064-DD101D5ACF35}" dt="2021-12-05T09:36:37.966" v="363" actId="1076"/>
          <ac:spMkLst>
            <pc:docMk/>
            <pc:sldMk cId="1326675891" sldId="257"/>
            <ac:spMk id="18" creationId="{65B8B762-2B1C-444B-A2CA-BC99B80015C9}"/>
          </ac:spMkLst>
        </pc:spChg>
        <pc:spChg chg="add mod">
          <ac:chgData name="Reni Kis" userId="d04ac13520e09f46" providerId="LiveId" clId="{78385CFA-7C43-447F-A064-DD101D5ACF35}" dt="2021-12-05T09:36:44.030" v="365" actId="1076"/>
          <ac:spMkLst>
            <pc:docMk/>
            <pc:sldMk cId="1326675891" sldId="257"/>
            <ac:spMk id="19" creationId="{D2B167C2-0BA9-45DF-82D5-488B0B195943}"/>
          </ac:spMkLst>
        </pc:spChg>
        <pc:spChg chg="add mod">
          <ac:chgData name="Reni Kis" userId="d04ac13520e09f46" providerId="LiveId" clId="{78385CFA-7C43-447F-A064-DD101D5ACF35}" dt="2021-12-05T09:37:01.254" v="367" actId="1076"/>
          <ac:spMkLst>
            <pc:docMk/>
            <pc:sldMk cId="1326675891" sldId="257"/>
            <ac:spMk id="20" creationId="{11FEC475-30EB-41F3-A847-F143C284D321}"/>
          </ac:spMkLst>
        </pc:spChg>
        <pc:spChg chg="add mod">
          <ac:chgData name="Reni Kis" userId="d04ac13520e09f46" providerId="LiveId" clId="{78385CFA-7C43-447F-A064-DD101D5ACF35}" dt="2021-12-05T09:37:01.254" v="367" actId="1076"/>
          <ac:spMkLst>
            <pc:docMk/>
            <pc:sldMk cId="1326675891" sldId="257"/>
            <ac:spMk id="21" creationId="{83F021C0-A1CB-4725-B922-D44B30F9C124}"/>
          </ac:spMkLst>
        </pc:spChg>
        <pc:spChg chg="add mod">
          <ac:chgData name="Reni Kis" userId="d04ac13520e09f46" providerId="LiveId" clId="{78385CFA-7C43-447F-A064-DD101D5ACF35}" dt="2021-12-05T09:37:17.286" v="369" actId="1076"/>
          <ac:spMkLst>
            <pc:docMk/>
            <pc:sldMk cId="1326675891" sldId="257"/>
            <ac:spMk id="22" creationId="{BBC2ABDD-590D-4A88-BFE2-B74E5704D45B}"/>
          </ac:spMkLst>
        </pc:spChg>
        <pc:spChg chg="add mod">
          <ac:chgData name="Reni Kis" userId="d04ac13520e09f46" providerId="LiveId" clId="{78385CFA-7C43-447F-A064-DD101D5ACF35}" dt="2021-12-05T09:37:17.286" v="369" actId="1076"/>
          <ac:spMkLst>
            <pc:docMk/>
            <pc:sldMk cId="1326675891" sldId="257"/>
            <ac:spMk id="23" creationId="{00D44399-3975-4639-8E9A-14B19E063E4C}"/>
          </ac:spMkLst>
        </pc:spChg>
        <pc:spChg chg="add mod">
          <ac:chgData name="Reni Kis" userId="d04ac13520e09f46" providerId="LiveId" clId="{78385CFA-7C43-447F-A064-DD101D5ACF35}" dt="2021-12-05T09:37:17.286" v="369" actId="1076"/>
          <ac:spMkLst>
            <pc:docMk/>
            <pc:sldMk cId="1326675891" sldId="257"/>
            <ac:spMk id="24" creationId="{80019EAA-1A9C-44B2-8A91-D91439BF50D9}"/>
          </ac:spMkLst>
        </pc:spChg>
        <pc:spChg chg="add mod">
          <ac:chgData name="Reni Kis" userId="d04ac13520e09f46" providerId="LiveId" clId="{78385CFA-7C43-447F-A064-DD101D5ACF35}" dt="2021-12-05T09:37:17.286" v="369" actId="1076"/>
          <ac:spMkLst>
            <pc:docMk/>
            <pc:sldMk cId="1326675891" sldId="257"/>
            <ac:spMk id="25" creationId="{BC9BA7BB-54DF-48A9-8A39-FEFA95B1C926}"/>
          </ac:spMkLst>
        </pc:spChg>
        <pc:spChg chg="add mod">
          <ac:chgData name="Reni Kis" userId="d04ac13520e09f46" providerId="LiveId" clId="{78385CFA-7C43-447F-A064-DD101D5ACF35}" dt="2021-12-05T09:37:17.853" v="370"/>
          <ac:spMkLst>
            <pc:docMk/>
            <pc:sldMk cId="1326675891" sldId="257"/>
            <ac:spMk id="26" creationId="{C8037AD7-C11D-448A-A49A-A4D144D7678B}"/>
          </ac:spMkLst>
        </pc:spChg>
        <pc:spChg chg="add mod">
          <ac:chgData name="Reni Kis" userId="d04ac13520e09f46" providerId="LiveId" clId="{78385CFA-7C43-447F-A064-DD101D5ACF35}" dt="2021-12-05T09:37:17.853" v="370"/>
          <ac:spMkLst>
            <pc:docMk/>
            <pc:sldMk cId="1326675891" sldId="257"/>
            <ac:spMk id="27" creationId="{6FD8A9B2-D37C-4D4C-86C0-6AC21953B2DB}"/>
          </ac:spMkLst>
        </pc:spChg>
        <pc:spChg chg="add del mod">
          <ac:chgData name="Reni Kis" userId="d04ac13520e09f46" providerId="LiveId" clId="{78385CFA-7C43-447F-A064-DD101D5ACF35}" dt="2021-12-05T09:37:22.066" v="372" actId="478"/>
          <ac:spMkLst>
            <pc:docMk/>
            <pc:sldMk cId="1326675891" sldId="257"/>
            <ac:spMk id="28" creationId="{F03D5C8B-D9EB-47A2-B176-B565DB866A30}"/>
          </ac:spMkLst>
        </pc:spChg>
        <pc:spChg chg="add del mod">
          <ac:chgData name="Reni Kis" userId="d04ac13520e09f46" providerId="LiveId" clId="{78385CFA-7C43-447F-A064-DD101D5ACF35}" dt="2021-12-05T09:37:21.163" v="371" actId="478"/>
          <ac:spMkLst>
            <pc:docMk/>
            <pc:sldMk cId="1326675891" sldId="257"/>
            <ac:spMk id="29" creationId="{68C3D836-13E1-41EA-9F1A-D92470E0F4A1}"/>
          </ac:spMkLst>
        </pc:spChg>
        <pc:spChg chg="add mod ord">
          <ac:chgData name="Reni Kis" userId="d04ac13520e09f46" providerId="LiveId" clId="{78385CFA-7C43-447F-A064-DD101D5ACF35}" dt="2021-12-05T09:38:01.877" v="408" actId="1076"/>
          <ac:spMkLst>
            <pc:docMk/>
            <pc:sldMk cId="1326675891" sldId="257"/>
            <ac:spMk id="30" creationId="{964CEDF6-F0CD-44F1-9729-CA52227F2D6A}"/>
          </ac:spMkLst>
        </pc:spChg>
        <pc:picChg chg="del mod">
          <ac:chgData name="Reni Kis" userId="d04ac13520e09f46" providerId="LiveId" clId="{78385CFA-7C43-447F-A064-DD101D5ACF35}" dt="2021-12-05T09:41:43.475" v="453" actId="478"/>
          <ac:picMkLst>
            <pc:docMk/>
            <pc:sldMk cId="1326675891" sldId="257"/>
            <ac:picMk id="4" creationId="{56A0D869-4C67-47B8-8E30-6DDD6C26FA12}"/>
          </ac:picMkLst>
        </pc:picChg>
        <pc:picChg chg="mod">
          <ac:chgData name="Reni Kis" userId="d04ac13520e09f46" providerId="LiveId" clId="{78385CFA-7C43-447F-A064-DD101D5ACF35}" dt="2021-12-05T09:45:15.606" v="593"/>
          <ac:picMkLst>
            <pc:docMk/>
            <pc:sldMk cId="1326675891" sldId="257"/>
            <ac:picMk id="6" creationId="{41CBFD44-5EF3-42FF-8F50-48A65951B24F}"/>
          </ac:picMkLst>
        </pc:picChg>
        <pc:picChg chg="add del mod">
          <ac:chgData name="Reni Kis" userId="d04ac13520e09f46" providerId="LiveId" clId="{78385CFA-7C43-447F-A064-DD101D5ACF35}" dt="2021-12-05T09:42:31.355" v="467" actId="478"/>
          <ac:picMkLst>
            <pc:docMk/>
            <pc:sldMk cId="1326675891" sldId="257"/>
            <ac:picMk id="31" creationId="{D6CA1A65-5F84-4E7F-A605-6219EB116A8B}"/>
          </ac:picMkLst>
        </pc:picChg>
        <pc:picChg chg="add del mod">
          <ac:chgData name="Reni Kis" userId="d04ac13520e09f46" providerId="LiveId" clId="{78385CFA-7C43-447F-A064-DD101D5ACF35}" dt="2021-12-05T09:43:33.851" v="480" actId="478"/>
          <ac:picMkLst>
            <pc:docMk/>
            <pc:sldMk cId="1326675891" sldId="257"/>
            <ac:picMk id="3074" creationId="{30C5A1C4-A2A8-4426-91F4-CF371A7ECB57}"/>
          </ac:picMkLst>
        </pc:picChg>
      </pc:sldChg>
      <pc:sldChg chg="addSp delSp modSp mod">
        <pc:chgData name="Reni Kis" userId="d04ac13520e09f46" providerId="LiveId" clId="{78385CFA-7C43-447F-A064-DD101D5ACF35}" dt="2021-12-05T10:08:39.964" v="1010" actId="122"/>
        <pc:sldMkLst>
          <pc:docMk/>
          <pc:sldMk cId="288132059" sldId="258"/>
        </pc:sldMkLst>
        <pc:spChg chg="add mod ord">
          <ac:chgData name="Reni Kis" userId="d04ac13520e09f46" providerId="LiveId" clId="{78385CFA-7C43-447F-A064-DD101D5ACF35}" dt="2021-12-05T10:01:58.781" v="903" actId="170"/>
          <ac:spMkLst>
            <pc:docMk/>
            <pc:sldMk cId="288132059" sldId="258"/>
            <ac:spMk id="2" creationId="{768CB77B-D22A-4304-9B58-1A4E26AEF949}"/>
          </ac:spMkLst>
        </pc:spChg>
        <pc:spChg chg="mod ord">
          <ac:chgData name="Reni Kis" userId="d04ac13520e09f46" providerId="LiveId" clId="{78385CFA-7C43-447F-A064-DD101D5ACF35}" dt="2021-12-05T10:08:39.964" v="1010" actId="122"/>
          <ac:spMkLst>
            <pc:docMk/>
            <pc:sldMk cId="288132059" sldId="258"/>
            <ac:spMk id="3" creationId="{9C60F0E7-8F39-4EB8-AD5E-2BCE0631F52D}"/>
          </ac:spMkLst>
        </pc:spChg>
        <pc:spChg chg="del mod">
          <ac:chgData name="Reni Kis" userId="d04ac13520e09f46" providerId="LiveId" clId="{78385CFA-7C43-447F-A064-DD101D5ACF35}" dt="2021-12-05T10:01:37.642" v="899" actId="478"/>
          <ac:spMkLst>
            <pc:docMk/>
            <pc:sldMk cId="288132059" sldId="258"/>
            <ac:spMk id="7" creationId="{12BE9A31-2861-44B9-A00F-2F487531BD4E}"/>
          </ac:spMkLst>
        </pc:spChg>
        <pc:spChg chg="del mod">
          <ac:chgData name="Reni Kis" userId="d04ac13520e09f46" providerId="LiveId" clId="{78385CFA-7C43-447F-A064-DD101D5ACF35}" dt="2021-12-05T10:02:07.929" v="906" actId="478"/>
          <ac:spMkLst>
            <pc:docMk/>
            <pc:sldMk cId="288132059" sldId="258"/>
            <ac:spMk id="9" creationId="{0D7D334F-CBE1-45B8-8879-83C62DF27E36}"/>
          </ac:spMkLst>
        </pc:spChg>
        <pc:spChg chg="add mod">
          <ac:chgData name="Reni Kis" userId="d04ac13520e09f46" providerId="LiveId" clId="{78385CFA-7C43-447F-A064-DD101D5ACF35}" dt="2021-12-05T09:39:55.648" v="442" actId="1076"/>
          <ac:spMkLst>
            <pc:docMk/>
            <pc:sldMk cId="288132059" sldId="258"/>
            <ac:spMk id="10" creationId="{64D0792E-B7CA-4023-AF4E-08B658FB070B}"/>
          </ac:spMkLst>
        </pc:spChg>
        <pc:spChg chg="add mod">
          <ac:chgData name="Reni Kis" userId="d04ac13520e09f46" providerId="LiveId" clId="{78385CFA-7C43-447F-A064-DD101D5ACF35}" dt="2021-12-05T09:39:55.648" v="442" actId="1076"/>
          <ac:spMkLst>
            <pc:docMk/>
            <pc:sldMk cId="288132059" sldId="258"/>
            <ac:spMk id="11" creationId="{F02A74D3-6B80-41D0-BB50-B55B5BF2B8DC}"/>
          </ac:spMkLst>
        </pc:spChg>
        <pc:spChg chg="add mod">
          <ac:chgData name="Reni Kis" userId="d04ac13520e09f46" providerId="LiveId" clId="{78385CFA-7C43-447F-A064-DD101D5ACF35}" dt="2021-12-05T09:39:55.648" v="442" actId="1076"/>
          <ac:spMkLst>
            <pc:docMk/>
            <pc:sldMk cId="288132059" sldId="258"/>
            <ac:spMk id="12" creationId="{ED31B2FD-18DB-4CCB-A7C2-373CC844DD1A}"/>
          </ac:spMkLst>
        </pc:spChg>
        <pc:spChg chg="add mod">
          <ac:chgData name="Reni Kis" userId="d04ac13520e09f46" providerId="LiveId" clId="{78385CFA-7C43-447F-A064-DD101D5ACF35}" dt="2021-12-05T09:39:55.648" v="442" actId="1076"/>
          <ac:spMkLst>
            <pc:docMk/>
            <pc:sldMk cId="288132059" sldId="258"/>
            <ac:spMk id="13" creationId="{B288513D-74E0-429B-A4EF-CBF9CE688AC6}"/>
          </ac:spMkLst>
        </pc:spChg>
        <pc:spChg chg="add mod">
          <ac:chgData name="Reni Kis" userId="d04ac13520e09f46" providerId="LiveId" clId="{78385CFA-7C43-447F-A064-DD101D5ACF35}" dt="2021-12-05T09:39:55.648" v="442" actId="1076"/>
          <ac:spMkLst>
            <pc:docMk/>
            <pc:sldMk cId="288132059" sldId="258"/>
            <ac:spMk id="14" creationId="{8EFD3D6B-05DD-4D3B-844D-71B8589BE545}"/>
          </ac:spMkLst>
        </pc:spChg>
        <pc:spChg chg="add mod">
          <ac:chgData name="Reni Kis" userId="d04ac13520e09f46" providerId="LiveId" clId="{78385CFA-7C43-447F-A064-DD101D5ACF35}" dt="2021-12-05T09:39:55.648" v="442" actId="1076"/>
          <ac:spMkLst>
            <pc:docMk/>
            <pc:sldMk cId="288132059" sldId="258"/>
            <ac:spMk id="15" creationId="{928667A5-37A2-4BD7-991E-526C0DA10BB2}"/>
          </ac:spMkLst>
        </pc:spChg>
        <pc:spChg chg="add mod">
          <ac:chgData name="Reni Kis" userId="d04ac13520e09f46" providerId="LiveId" clId="{78385CFA-7C43-447F-A064-DD101D5ACF35}" dt="2021-12-05T09:39:55.648" v="442" actId="1076"/>
          <ac:spMkLst>
            <pc:docMk/>
            <pc:sldMk cId="288132059" sldId="258"/>
            <ac:spMk id="16" creationId="{2AD568E4-CA80-4272-8060-B5778BD3510E}"/>
          </ac:spMkLst>
        </pc:spChg>
        <pc:spChg chg="add mod">
          <ac:chgData name="Reni Kis" userId="d04ac13520e09f46" providerId="LiveId" clId="{78385CFA-7C43-447F-A064-DD101D5ACF35}" dt="2021-12-05T09:39:55.648" v="442" actId="1076"/>
          <ac:spMkLst>
            <pc:docMk/>
            <pc:sldMk cId="288132059" sldId="258"/>
            <ac:spMk id="17" creationId="{C49EA64B-6595-47B3-B7D7-B89C32FBC831}"/>
          </ac:spMkLst>
        </pc:spChg>
        <pc:spChg chg="add mod">
          <ac:chgData name="Reni Kis" userId="d04ac13520e09f46" providerId="LiveId" clId="{78385CFA-7C43-447F-A064-DD101D5ACF35}" dt="2021-12-05T09:39:55.648" v="442" actId="1076"/>
          <ac:spMkLst>
            <pc:docMk/>
            <pc:sldMk cId="288132059" sldId="258"/>
            <ac:spMk id="18" creationId="{556199DA-0FBA-4ED5-80C8-3485B453222A}"/>
          </ac:spMkLst>
        </pc:spChg>
        <pc:spChg chg="add mod">
          <ac:chgData name="Reni Kis" userId="d04ac13520e09f46" providerId="LiveId" clId="{78385CFA-7C43-447F-A064-DD101D5ACF35}" dt="2021-12-05T09:39:55.648" v="442" actId="1076"/>
          <ac:spMkLst>
            <pc:docMk/>
            <pc:sldMk cId="288132059" sldId="258"/>
            <ac:spMk id="19" creationId="{4B309182-0EFF-47F4-86D4-9D0D1E28D7F6}"/>
          </ac:spMkLst>
        </pc:spChg>
        <pc:spChg chg="add mod">
          <ac:chgData name="Reni Kis" userId="d04ac13520e09f46" providerId="LiveId" clId="{78385CFA-7C43-447F-A064-DD101D5ACF35}" dt="2021-12-05T09:39:55.648" v="442" actId="1076"/>
          <ac:spMkLst>
            <pc:docMk/>
            <pc:sldMk cId="288132059" sldId="258"/>
            <ac:spMk id="20" creationId="{20D1F94F-0C49-44E3-8C45-A134E752905F}"/>
          </ac:spMkLst>
        </pc:spChg>
        <pc:spChg chg="add mod">
          <ac:chgData name="Reni Kis" userId="d04ac13520e09f46" providerId="LiveId" clId="{78385CFA-7C43-447F-A064-DD101D5ACF35}" dt="2021-12-05T09:39:55.648" v="442" actId="1076"/>
          <ac:spMkLst>
            <pc:docMk/>
            <pc:sldMk cId="288132059" sldId="258"/>
            <ac:spMk id="21" creationId="{F7D88D64-2F8F-46F5-9B63-3E6A28ABF8DF}"/>
          </ac:spMkLst>
        </pc:spChg>
        <pc:spChg chg="add mod">
          <ac:chgData name="Reni Kis" userId="d04ac13520e09f46" providerId="LiveId" clId="{78385CFA-7C43-447F-A064-DD101D5ACF35}" dt="2021-12-05T09:39:55.648" v="442" actId="1076"/>
          <ac:spMkLst>
            <pc:docMk/>
            <pc:sldMk cId="288132059" sldId="258"/>
            <ac:spMk id="22" creationId="{93CCE087-DB86-4574-9102-6F51FB33DC24}"/>
          </ac:spMkLst>
        </pc:spChg>
        <pc:spChg chg="add mod">
          <ac:chgData name="Reni Kis" userId="d04ac13520e09f46" providerId="LiveId" clId="{78385CFA-7C43-447F-A064-DD101D5ACF35}" dt="2021-12-05T09:39:55.648" v="442" actId="1076"/>
          <ac:spMkLst>
            <pc:docMk/>
            <pc:sldMk cId="288132059" sldId="258"/>
            <ac:spMk id="23" creationId="{DA3F2C76-8CF6-4427-80CD-5B23A8B1B1AC}"/>
          </ac:spMkLst>
        </pc:spChg>
        <pc:spChg chg="add mod">
          <ac:chgData name="Reni Kis" userId="d04ac13520e09f46" providerId="LiveId" clId="{78385CFA-7C43-447F-A064-DD101D5ACF35}" dt="2021-12-05T09:39:55.648" v="442" actId="1076"/>
          <ac:spMkLst>
            <pc:docMk/>
            <pc:sldMk cId="288132059" sldId="258"/>
            <ac:spMk id="24" creationId="{5A88FDFC-38A6-42EE-B69D-FBBFE9C77947}"/>
          </ac:spMkLst>
        </pc:spChg>
        <pc:spChg chg="add mod ord">
          <ac:chgData name="Reni Kis" userId="d04ac13520e09f46" providerId="LiveId" clId="{78385CFA-7C43-447F-A064-DD101D5ACF35}" dt="2021-12-05T09:40:51.023" v="452" actId="1076"/>
          <ac:spMkLst>
            <pc:docMk/>
            <pc:sldMk cId="288132059" sldId="258"/>
            <ac:spMk id="25" creationId="{A5CCC82E-5E86-47C1-A0E4-5C9C8648838A}"/>
          </ac:spMkLst>
        </pc:spChg>
        <pc:picChg chg="add del mod">
          <ac:chgData name="Reni Kis" userId="d04ac13520e09f46" providerId="LiveId" clId="{78385CFA-7C43-447F-A064-DD101D5ACF35}" dt="2021-12-05T10:00:10.861" v="879" actId="478"/>
          <ac:picMkLst>
            <pc:docMk/>
            <pc:sldMk cId="288132059" sldId="258"/>
            <ac:picMk id="4" creationId="{9C5FAB1B-73D4-4E88-9608-5CC4A092C68E}"/>
          </ac:picMkLst>
        </pc:picChg>
        <pc:picChg chg="mod ord">
          <ac:chgData name="Reni Kis" userId="d04ac13520e09f46" providerId="LiveId" clId="{78385CFA-7C43-447F-A064-DD101D5ACF35}" dt="2021-12-05T10:04:21.407" v="948"/>
          <ac:picMkLst>
            <pc:docMk/>
            <pc:sldMk cId="288132059" sldId="258"/>
            <ac:picMk id="8" creationId="{E7BCBF6D-E385-4EF6-B32B-0121F8226C56}"/>
          </ac:picMkLst>
        </pc:picChg>
        <pc:picChg chg="add del mod">
          <ac:chgData name="Reni Kis" userId="d04ac13520e09f46" providerId="LiveId" clId="{78385CFA-7C43-447F-A064-DD101D5ACF35}" dt="2021-12-05T09:29:26.582" v="281" actId="478"/>
          <ac:picMkLst>
            <pc:docMk/>
            <pc:sldMk cId="288132059" sldId="258"/>
            <ac:picMk id="2050" creationId="{5A02B945-1F6C-4BB9-B600-FDEE567440FF}"/>
          </ac:picMkLst>
        </pc:picChg>
        <pc:picChg chg="mod">
          <ac:chgData name="Reni Kis" userId="d04ac13520e09f46" providerId="LiveId" clId="{78385CFA-7C43-447F-A064-DD101D5ACF35}" dt="2021-12-05T10:03:54.742" v="939"/>
          <ac:picMkLst>
            <pc:docMk/>
            <pc:sldMk cId="288132059" sldId="258"/>
            <ac:picMk id="2052" creationId="{B88BC07C-8744-43D5-B959-28E8C1C53271}"/>
          </ac:picMkLst>
        </pc:picChg>
        <pc:picChg chg="add del mod">
          <ac:chgData name="Reni Kis" userId="d04ac13520e09f46" providerId="LiveId" clId="{78385CFA-7C43-447F-A064-DD101D5ACF35}" dt="2021-12-05T10:01:28.323" v="893" actId="14100"/>
          <ac:picMkLst>
            <pc:docMk/>
            <pc:sldMk cId="288132059" sldId="258"/>
            <ac:picMk id="2054" creationId="{7FA4D4EC-C4E3-499E-AA25-F5E66205E69E}"/>
          </ac:picMkLst>
        </pc:picChg>
        <pc:picChg chg="add del mod">
          <ac:chgData name="Reni Kis" userId="d04ac13520e09f46" providerId="LiveId" clId="{78385CFA-7C43-447F-A064-DD101D5ACF35}" dt="2021-12-05T10:01:28.883" v="894"/>
          <ac:picMkLst>
            <pc:docMk/>
            <pc:sldMk cId="288132059" sldId="258"/>
            <ac:picMk id="2056" creationId="{9E18BDF7-4A48-4556-A02D-8E8B59D01240}"/>
          </ac:picMkLst>
        </pc:picChg>
        <pc:picChg chg="add mod">
          <ac:chgData name="Reni Kis" userId="d04ac13520e09f46" providerId="LiveId" clId="{78385CFA-7C43-447F-A064-DD101D5ACF35}" dt="2021-12-05T10:03:32.214" v="936"/>
          <ac:picMkLst>
            <pc:docMk/>
            <pc:sldMk cId="288132059" sldId="258"/>
            <ac:picMk id="2058" creationId="{67E83DC3-E747-4D6E-999E-97DF9A97F8EA}"/>
          </ac:picMkLst>
        </pc:picChg>
        <pc:picChg chg="add mod">
          <ac:chgData name="Reni Kis" userId="d04ac13520e09f46" providerId="LiveId" clId="{78385CFA-7C43-447F-A064-DD101D5ACF35}" dt="2021-12-05T10:03:40.095" v="938" actId="167"/>
          <ac:picMkLst>
            <pc:docMk/>
            <pc:sldMk cId="288132059" sldId="258"/>
            <ac:picMk id="2060" creationId="{49010C40-CBE5-4788-A714-E5B1F05B957A}"/>
          </ac:picMkLst>
        </pc:picChg>
        <pc:picChg chg="add del mod">
          <ac:chgData name="Reni Kis" userId="d04ac13520e09f46" providerId="LiveId" clId="{78385CFA-7C43-447F-A064-DD101D5ACF35}" dt="2021-12-05T10:02:58.475" v="926"/>
          <ac:picMkLst>
            <pc:docMk/>
            <pc:sldMk cId="288132059" sldId="258"/>
            <ac:picMk id="2062" creationId="{DDAF4702-735C-4EA1-9698-E0276AD10428}"/>
          </ac:picMkLst>
        </pc:picChg>
        <pc:picChg chg="add mod">
          <ac:chgData name="Reni Kis" userId="d04ac13520e09f46" providerId="LiveId" clId="{78385CFA-7C43-447F-A064-DD101D5ACF35}" dt="2021-12-05T10:03:21.342" v="933"/>
          <ac:picMkLst>
            <pc:docMk/>
            <pc:sldMk cId="288132059" sldId="258"/>
            <ac:picMk id="2064" creationId="{8D8FDC4D-1276-4D58-86DB-D6E802548C37}"/>
          </ac:picMkLst>
        </pc:picChg>
      </pc:sldChg>
      <pc:sldChg chg="addSp delSp modSp mod setBg">
        <pc:chgData name="Reni Kis" userId="d04ac13520e09f46" providerId="LiveId" clId="{78385CFA-7C43-447F-A064-DD101D5ACF35}" dt="2021-12-05T10:09:58.246" v="1019"/>
        <pc:sldMkLst>
          <pc:docMk/>
          <pc:sldMk cId="3595948040" sldId="259"/>
        </pc:sldMkLst>
        <pc:spChg chg="mod">
          <ac:chgData name="Reni Kis" userId="d04ac13520e09f46" providerId="LiveId" clId="{78385CFA-7C43-447F-A064-DD101D5ACF35}" dt="2021-12-05T10:09:13.110" v="1015" actId="2711"/>
          <ac:spMkLst>
            <pc:docMk/>
            <pc:sldMk cId="3595948040" sldId="259"/>
            <ac:spMk id="2" creationId="{ACF631D5-AB91-47B5-8AA4-2F5DD3ECABC1}"/>
          </ac:spMkLst>
        </pc:spChg>
        <pc:spChg chg="mod">
          <ac:chgData name="Reni Kis" userId="d04ac13520e09f46" providerId="LiveId" clId="{78385CFA-7C43-447F-A064-DD101D5ACF35}" dt="2021-12-05T10:09:06.495" v="1014" actId="27636"/>
          <ac:spMkLst>
            <pc:docMk/>
            <pc:sldMk cId="3595948040" sldId="259"/>
            <ac:spMk id="3" creationId="{5CD6D4BF-5107-4874-84A8-FEF68D65CE13}"/>
          </ac:spMkLst>
        </pc:spChg>
        <pc:picChg chg="add del mod">
          <ac:chgData name="Reni Kis" userId="d04ac13520e09f46" providerId="LiveId" clId="{78385CFA-7C43-447F-A064-DD101D5ACF35}" dt="2021-12-05T10:05:34.230" v="960" actId="1076"/>
          <ac:picMkLst>
            <pc:docMk/>
            <pc:sldMk cId="3595948040" sldId="259"/>
            <ac:picMk id="5" creationId="{92D03C29-5A98-453D-A4F9-114D2C5DEEEE}"/>
          </ac:picMkLst>
        </pc:picChg>
        <pc:picChg chg="add mod">
          <ac:chgData name="Reni Kis" userId="d04ac13520e09f46" providerId="LiveId" clId="{78385CFA-7C43-447F-A064-DD101D5ACF35}" dt="2021-12-05T10:07:53.758" v="997" actId="1076"/>
          <ac:picMkLst>
            <pc:docMk/>
            <pc:sldMk cId="3595948040" sldId="259"/>
            <ac:picMk id="11" creationId="{EA7C23E2-4B85-4DDC-BC74-F7A9140D6027}"/>
          </ac:picMkLst>
        </pc:picChg>
        <pc:picChg chg="mod">
          <ac:chgData name="Reni Kis" userId="d04ac13520e09f46" providerId="LiveId" clId="{78385CFA-7C43-447F-A064-DD101D5ACF35}" dt="2021-12-05T10:09:33.478" v="1017"/>
          <ac:picMkLst>
            <pc:docMk/>
            <pc:sldMk cId="3595948040" sldId="259"/>
            <ac:picMk id="3076" creationId="{0AC8794A-AE32-44EF-8D1D-8E9A9F2C06C3}"/>
          </ac:picMkLst>
        </pc:picChg>
        <pc:picChg chg="add del mod">
          <ac:chgData name="Reni Kis" userId="d04ac13520e09f46" providerId="LiveId" clId="{78385CFA-7C43-447F-A064-DD101D5ACF35}" dt="2021-12-05T10:05:30.064" v="956"/>
          <ac:picMkLst>
            <pc:docMk/>
            <pc:sldMk cId="3595948040" sldId="259"/>
            <ac:picMk id="5122" creationId="{C16928BF-9A8C-46D6-9D88-38F1F00EE178}"/>
          </ac:picMkLst>
        </pc:picChg>
        <pc:picChg chg="add mod">
          <ac:chgData name="Reni Kis" userId="d04ac13520e09f46" providerId="LiveId" clId="{78385CFA-7C43-447F-A064-DD101D5ACF35}" dt="2021-12-05T10:06:13.449" v="966" actId="1076"/>
          <ac:picMkLst>
            <pc:docMk/>
            <pc:sldMk cId="3595948040" sldId="259"/>
            <ac:picMk id="5124" creationId="{8DFD033B-F790-4594-AEF7-102C1BD4CDA3}"/>
          </ac:picMkLst>
        </pc:picChg>
        <pc:picChg chg="add del mod">
          <ac:chgData name="Reni Kis" userId="d04ac13520e09f46" providerId="LiveId" clId="{78385CFA-7C43-447F-A064-DD101D5ACF35}" dt="2021-12-05T10:06:15.433" v="967"/>
          <ac:picMkLst>
            <pc:docMk/>
            <pc:sldMk cId="3595948040" sldId="259"/>
            <ac:picMk id="5126" creationId="{DAD0AAC1-9E32-4927-92EB-FE3D7346E9C1}"/>
          </ac:picMkLst>
        </pc:picChg>
        <pc:picChg chg="add del mod">
          <ac:chgData name="Reni Kis" userId="d04ac13520e09f46" providerId="LiveId" clId="{78385CFA-7C43-447F-A064-DD101D5ACF35}" dt="2021-12-05T10:06:44.145" v="979" actId="478"/>
          <ac:picMkLst>
            <pc:docMk/>
            <pc:sldMk cId="3595948040" sldId="259"/>
            <ac:picMk id="5128" creationId="{AAA19727-4D52-48C0-B895-30497658F120}"/>
          </ac:picMkLst>
        </pc:picChg>
        <pc:picChg chg="add mod">
          <ac:chgData name="Reni Kis" userId="d04ac13520e09f46" providerId="LiveId" clId="{78385CFA-7C43-447F-A064-DD101D5ACF35}" dt="2021-12-05T10:07:08.877" v="987"/>
          <ac:picMkLst>
            <pc:docMk/>
            <pc:sldMk cId="3595948040" sldId="259"/>
            <ac:picMk id="5130" creationId="{0AC19D31-AE7B-434D-9BFC-E3553C04663D}"/>
          </ac:picMkLst>
        </pc:picChg>
      </pc:sldChg>
      <pc:sldChg chg="addSp delSp modSp mod setBg">
        <pc:chgData name="Reni Kis" userId="d04ac13520e09f46" providerId="LiveId" clId="{78385CFA-7C43-447F-A064-DD101D5ACF35}" dt="2021-12-05T10:15:28.542" v="1227"/>
        <pc:sldMkLst>
          <pc:docMk/>
          <pc:sldMk cId="1117070460" sldId="260"/>
        </pc:sldMkLst>
        <pc:spChg chg="mod">
          <ac:chgData name="Reni Kis" userId="d04ac13520e09f46" providerId="LiveId" clId="{78385CFA-7C43-447F-A064-DD101D5ACF35}" dt="2021-12-05T10:14:06.023" v="1221" actId="1076"/>
          <ac:spMkLst>
            <pc:docMk/>
            <pc:sldMk cId="1117070460" sldId="260"/>
            <ac:spMk id="3" creationId="{885E365A-717A-4F4E-A1B1-7BFA9B9B270B}"/>
          </ac:spMkLst>
        </pc:spChg>
        <pc:picChg chg="add del mod">
          <ac:chgData name="Reni Kis" userId="d04ac13520e09f46" providerId="LiveId" clId="{78385CFA-7C43-447F-A064-DD101D5ACF35}" dt="2021-12-05T10:10:57.052" v="1020" actId="478"/>
          <ac:picMkLst>
            <pc:docMk/>
            <pc:sldMk cId="1117070460" sldId="260"/>
            <ac:picMk id="2" creationId="{FD582DDD-05EA-4474-B867-62B8F0DD62B4}"/>
          </ac:picMkLst>
        </pc:picChg>
        <pc:picChg chg="add mod">
          <ac:chgData name="Reni Kis" userId="d04ac13520e09f46" providerId="LiveId" clId="{78385CFA-7C43-447F-A064-DD101D5ACF35}" dt="2021-12-05T10:14:25.803" v="1225"/>
          <ac:picMkLst>
            <pc:docMk/>
            <pc:sldMk cId="1117070460" sldId="260"/>
            <ac:picMk id="4" creationId="{B138D04C-56FA-4610-A39E-E2C6946CE6F8}"/>
          </ac:picMkLst>
        </pc:picChg>
        <pc:picChg chg="add del mod">
          <ac:chgData name="Reni Kis" userId="d04ac13520e09f46" providerId="LiveId" clId="{78385CFA-7C43-447F-A064-DD101D5ACF35}" dt="2021-12-05T09:55:32.747" v="855" actId="478"/>
          <ac:picMkLst>
            <pc:docMk/>
            <pc:sldMk cId="1117070460" sldId="260"/>
            <ac:picMk id="4098" creationId="{5B82E9A0-8B1C-461E-AD67-6ACE735171B8}"/>
          </ac:picMkLst>
        </pc:picChg>
        <pc:picChg chg="mod">
          <ac:chgData name="Reni Kis" userId="d04ac13520e09f46" providerId="LiveId" clId="{78385CFA-7C43-447F-A064-DD101D5ACF35}" dt="2021-12-05T10:14:08.231" v="1222" actId="1076"/>
          <ac:picMkLst>
            <pc:docMk/>
            <pc:sldMk cId="1117070460" sldId="260"/>
            <ac:picMk id="4100" creationId="{C735AC87-78FD-4F87-BEA5-C0CD3DC9C6A8}"/>
          </ac:picMkLst>
        </pc:picChg>
        <pc:picChg chg="mod">
          <ac:chgData name="Reni Kis" userId="d04ac13520e09f46" providerId="LiveId" clId="{78385CFA-7C43-447F-A064-DD101D5ACF35}" dt="2021-12-05T10:14:09.470" v="1223" actId="1076"/>
          <ac:picMkLst>
            <pc:docMk/>
            <pc:sldMk cId="1117070460" sldId="260"/>
            <ac:picMk id="4102" creationId="{15B7B1D4-8A23-4A34-BE89-712ED38D4C99}"/>
          </ac:picMkLst>
        </pc:picChg>
        <pc:picChg chg="mod">
          <ac:chgData name="Reni Kis" userId="d04ac13520e09f46" providerId="LiveId" clId="{78385CFA-7C43-447F-A064-DD101D5ACF35}" dt="2021-12-05T10:14:10.958" v="1224" actId="1076"/>
          <ac:picMkLst>
            <pc:docMk/>
            <pc:sldMk cId="1117070460" sldId="260"/>
            <ac:picMk id="4104" creationId="{4BBD4C9E-3D21-4C4B-99E5-B30625ABB5C3}"/>
          </ac:picMkLst>
        </pc:picChg>
      </pc:sldChg>
      <pc:sldChg chg="addSp delSp modSp mod setBg">
        <pc:chgData name="Reni Kis" userId="d04ac13520e09f46" providerId="LiveId" clId="{78385CFA-7C43-447F-A064-DD101D5ACF35}" dt="2021-12-05T10:23:24.136" v="1347"/>
        <pc:sldMkLst>
          <pc:docMk/>
          <pc:sldMk cId="885633990" sldId="261"/>
        </pc:sldMkLst>
        <pc:spChg chg="mod">
          <ac:chgData name="Reni Kis" userId="d04ac13520e09f46" providerId="LiveId" clId="{78385CFA-7C43-447F-A064-DD101D5ACF35}" dt="2021-12-05T10:22:33.903" v="1276" actId="1076"/>
          <ac:spMkLst>
            <pc:docMk/>
            <pc:sldMk cId="885633990" sldId="261"/>
            <ac:spMk id="3" creationId="{5B618801-B5B8-4BED-BDB9-7173928F032C}"/>
          </ac:spMkLst>
        </pc:spChg>
        <pc:picChg chg="mod">
          <ac:chgData name="Reni Kis" userId="d04ac13520e09f46" providerId="LiveId" clId="{78385CFA-7C43-447F-A064-DD101D5ACF35}" dt="2021-12-05T10:23:19.064" v="1327"/>
          <ac:picMkLst>
            <pc:docMk/>
            <pc:sldMk cId="885633990" sldId="261"/>
            <ac:picMk id="5122" creationId="{C992FDB4-D851-4FCF-B983-AC901B6D6259}"/>
          </ac:picMkLst>
        </pc:picChg>
        <pc:picChg chg="add mod">
          <ac:chgData name="Reni Kis" userId="d04ac13520e09f46" providerId="LiveId" clId="{78385CFA-7C43-447F-A064-DD101D5ACF35}" dt="2021-12-05T10:23:24.136" v="1347"/>
          <ac:picMkLst>
            <pc:docMk/>
            <pc:sldMk cId="885633990" sldId="261"/>
            <ac:picMk id="6146" creationId="{3086B3D4-CB5B-4745-9106-81C7D2206740}"/>
          </ac:picMkLst>
        </pc:picChg>
        <pc:picChg chg="add del mod">
          <ac:chgData name="Reni Kis" userId="d04ac13520e09f46" providerId="LiveId" clId="{78385CFA-7C43-447F-A064-DD101D5ACF35}" dt="2021-12-05T10:21:08.460" v="1242" actId="478"/>
          <ac:picMkLst>
            <pc:docMk/>
            <pc:sldMk cId="885633990" sldId="261"/>
            <ac:picMk id="6148" creationId="{C16F8BEA-CCEF-41C1-B27C-4D5693B8CFC2}"/>
          </ac:picMkLst>
        </pc:picChg>
        <pc:picChg chg="add del mod">
          <ac:chgData name="Reni Kis" userId="d04ac13520e09f46" providerId="LiveId" clId="{78385CFA-7C43-447F-A064-DD101D5ACF35}" dt="2021-12-05T10:20:05.730" v="1240" actId="478"/>
          <ac:picMkLst>
            <pc:docMk/>
            <pc:sldMk cId="885633990" sldId="261"/>
            <ac:picMk id="6150" creationId="{32F3426C-BF2E-4DF0-A13B-9580D88F5DD6}"/>
          </ac:picMkLst>
        </pc:picChg>
        <pc:picChg chg="add mod">
          <ac:chgData name="Reni Kis" userId="d04ac13520e09f46" providerId="LiveId" clId="{78385CFA-7C43-447F-A064-DD101D5ACF35}" dt="2021-12-05T10:23:15.479" v="1310"/>
          <ac:picMkLst>
            <pc:docMk/>
            <pc:sldMk cId="885633990" sldId="261"/>
            <ac:picMk id="6152" creationId="{3EC1C4EF-EFB4-4B18-93FC-8DC35BFF71A3}"/>
          </ac:picMkLst>
        </pc:picChg>
      </pc:sldChg>
      <pc:sldChg chg="addSp delSp modSp mod setBg">
        <pc:chgData name="Reni Kis" userId="d04ac13520e09f46" providerId="LiveId" clId="{78385CFA-7C43-447F-A064-DD101D5ACF35}" dt="2021-12-05T10:27:44.486" v="1405"/>
        <pc:sldMkLst>
          <pc:docMk/>
          <pc:sldMk cId="1841855439" sldId="262"/>
        </pc:sldMkLst>
        <pc:spChg chg="mod">
          <ac:chgData name="Reni Kis" userId="d04ac13520e09f46" providerId="LiveId" clId="{78385CFA-7C43-447F-A064-DD101D5ACF35}" dt="2021-12-05T10:26:54.711" v="1397" actId="14100"/>
          <ac:spMkLst>
            <pc:docMk/>
            <pc:sldMk cId="1841855439" sldId="262"/>
            <ac:spMk id="3" creationId="{FECAA580-5244-4AC0-8A99-21C1C8F17476}"/>
          </ac:spMkLst>
        </pc:spChg>
        <pc:spChg chg="mod">
          <ac:chgData name="Reni Kis" userId="d04ac13520e09f46" providerId="LiveId" clId="{78385CFA-7C43-447F-A064-DD101D5ACF35}" dt="2021-12-05T10:26:58.295" v="1398" actId="1076"/>
          <ac:spMkLst>
            <pc:docMk/>
            <pc:sldMk cId="1841855439" sldId="262"/>
            <ac:spMk id="10" creationId="{A6AF8834-9798-44F9-BE38-220F2F988A15}"/>
          </ac:spMkLst>
        </pc:spChg>
        <pc:picChg chg="mod">
          <ac:chgData name="Reni Kis" userId="d04ac13520e09f46" providerId="LiveId" clId="{78385CFA-7C43-447F-A064-DD101D5ACF35}" dt="2021-12-05T10:27:00.671" v="1399" actId="1076"/>
          <ac:picMkLst>
            <pc:docMk/>
            <pc:sldMk cId="1841855439" sldId="262"/>
            <ac:picMk id="8" creationId="{D688DB67-C5A1-420E-BDB6-863FECF71AC2}"/>
          </ac:picMkLst>
        </pc:picChg>
        <pc:picChg chg="add del mod">
          <ac:chgData name="Reni Kis" userId="d04ac13520e09f46" providerId="LiveId" clId="{78385CFA-7C43-447F-A064-DD101D5ACF35}" dt="2021-12-05T10:26:15.788" v="1380" actId="478"/>
          <ac:picMkLst>
            <pc:docMk/>
            <pc:sldMk cId="1841855439" sldId="262"/>
            <ac:picMk id="7170" creationId="{8B4C34ED-59FC-48A1-888B-BCFB5021614B}"/>
          </ac:picMkLst>
        </pc:picChg>
      </pc:sldChg>
      <pc:sldChg chg="addSp modSp mod">
        <pc:chgData name="Reni Kis" userId="d04ac13520e09f46" providerId="LiveId" clId="{78385CFA-7C43-447F-A064-DD101D5ACF35}" dt="2022-01-08T08:27:41.794" v="1434" actId="1076"/>
        <pc:sldMkLst>
          <pc:docMk/>
          <pc:sldMk cId="147381691" sldId="264"/>
        </pc:sldMkLst>
        <pc:spChg chg="mod">
          <ac:chgData name="Reni Kis" userId="d04ac13520e09f46" providerId="LiveId" clId="{78385CFA-7C43-447F-A064-DD101D5ACF35}" dt="2021-12-05T10:27:59.919" v="1406" actId="2711"/>
          <ac:spMkLst>
            <pc:docMk/>
            <pc:sldMk cId="147381691" sldId="264"/>
            <ac:spMk id="2" creationId="{140CD602-BA18-42EA-89B6-971252F34BCB}"/>
          </ac:spMkLst>
        </pc:spChg>
        <pc:spChg chg="mod">
          <ac:chgData name="Reni Kis" userId="d04ac13520e09f46" providerId="LiveId" clId="{78385CFA-7C43-447F-A064-DD101D5ACF35}" dt="2021-12-05T10:28:07.503" v="1424" actId="20577"/>
          <ac:spMkLst>
            <pc:docMk/>
            <pc:sldMk cId="147381691" sldId="264"/>
            <ac:spMk id="3" creationId="{BD42DFF2-6C5D-4D5E-A7FD-0AE4AEF7FF45}"/>
          </ac:spMkLst>
        </pc:spChg>
        <pc:spChg chg="add mod">
          <ac:chgData name="Reni Kis" userId="d04ac13520e09f46" providerId="LiveId" clId="{78385CFA-7C43-447F-A064-DD101D5ACF35}" dt="2022-01-08T08:27:41.794" v="1434" actId="1076"/>
          <ac:spMkLst>
            <pc:docMk/>
            <pc:sldMk cId="147381691" sldId="264"/>
            <ac:spMk id="4" creationId="{ED03AB9F-E80F-4A28-B9FF-204BC987FA8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460E54-F948-4EDC-919E-062DA80F9C4C}" type="datetimeFigureOut">
              <a:rPr lang="hu-HU" smtClean="0"/>
              <a:pPr/>
              <a:t>2022. 05. 20.</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561CFF-29C0-4C1F-B1BF-81C3585B7E47}" type="slidenum">
              <a:rPr lang="hu-HU" smtClean="0"/>
              <a:pPr/>
              <a:t>‹#›</a:t>
            </a:fld>
            <a:endParaRPr lang="hu-HU"/>
          </a:p>
        </p:txBody>
      </p:sp>
    </p:spTree>
    <p:extLst>
      <p:ext uri="{BB962C8B-B14F-4D97-AF65-F5344CB8AC3E}">
        <p14:creationId xmlns:p14="http://schemas.microsoft.com/office/powerpoint/2010/main" val="3168164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A7561CFF-29C0-4C1F-B1BF-81C3585B7E47}" type="slidenum">
              <a:rPr lang="hu-HU" smtClean="0"/>
              <a:pPr/>
              <a:t>1</a:t>
            </a:fld>
            <a:endParaRPr lang="hu-HU"/>
          </a:p>
        </p:txBody>
      </p:sp>
    </p:spTree>
    <p:extLst>
      <p:ext uri="{BB962C8B-B14F-4D97-AF65-F5344CB8AC3E}">
        <p14:creationId xmlns:p14="http://schemas.microsoft.com/office/powerpoint/2010/main" val="3397521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A7561CFF-29C0-4C1F-B1BF-81C3585B7E47}" type="slidenum">
              <a:rPr lang="hu-HU" smtClean="0"/>
              <a:pPr/>
              <a:t>4</a:t>
            </a:fld>
            <a:endParaRPr lang="hu-HU"/>
          </a:p>
        </p:txBody>
      </p:sp>
    </p:spTree>
    <p:extLst>
      <p:ext uri="{BB962C8B-B14F-4D97-AF65-F5344CB8AC3E}">
        <p14:creationId xmlns:p14="http://schemas.microsoft.com/office/powerpoint/2010/main" val="2889464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4173B85-7DFC-4CFA-A338-B9DCF3E19190}"/>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17C48291-C1FC-4822-B2F1-B63B24922C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E7909751-A392-469F-84A7-C455A385F59E}"/>
              </a:ext>
            </a:extLst>
          </p:cNvPr>
          <p:cNvSpPr>
            <a:spLocks noGrp="1"/>
          </p:cNvSpPr>
          <p:nvPr>
            <p:ph type="dt" sz="half" idx="10"/>
          </p:nvPr>
        </p:nvSpPr>
        <p:spPr/>
        <p:txBody>
          <a:bodyPr/>
          <a:lstStyle/>
          <a:p>
            <a:fld id="{F51DF2DD-D41C-4577-BC76-AA1F16EBFA1C}" type="datetimeFigureOut">
              <a:rPr lang="hu-HU" smtClean="0"/>
              <a:pPr/>
              <a:t>2022. 05. 20.</a:t>
            </a:fld>
            <a:endParaRPr lang="hu-HU"/>
          </a:p>
        </p:txBody>
      </p:sp>
      <p:sp>
        <p:nvSpPr>
          <p:cNvPr id="5" name="Élőláb helye 4">
            <a:extLst>
              <a:ext uri="{FF2B5EF4-FFF2-40B4-BE49-F238E27FC236}">
                <a16:creationId xmlns:a16="http://schemas.microsoft.com/office/drawing/2014/main" id="{79FDB343-6366-42DA-B10E-2F8ADBFE7977}"/>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D36411F0-65B3-4903-A53A-4A6CF36CA967}"/>
              </a:ext>
            </a:extLst>
          </p:cNvPr>
          <p:cNvSpPr>
            <a:spLocks noGrp="1"/>
          </p:cNvSpPr>
          <p:nvPr>
            <p:ph type="sldNum" sz="quarter" idx="12"/>
          </p:nvPr>
        </p:nvSpPr>
        <p:spPr/>
        <p:txBody>
          <a:bodyPr/>
          <a:lstStyle/>
          <a:p>
            <a:fld id="{06CE15F7-2264-4575-9BC2-A1B9FC8D7098}" type="slidenum">
              <a:rPr lang="hu-HU" smtClean="0"/>
              <a:pPr/>
              <a:t>‹#›</a:t>
            </a:fld>
            <a:endParaRPr lang="hu-HU"/>
          </a:p>
        </p:txBody>
      </p:sp>
    </p:spTree>
    <p:extLst>
      <p:ext uri="{BB962C8B-B14F-4D97-AF65-F5344CB8AC3E}">
        <p14:creationId xmlns:p14="http://schemas.microsoft.com/office/powerpoint/2010/main" val="558952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E7BDA68-35C4-496D-A130-50A1800C7817}"/>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3BE46EB0-B420-4277-8F1D-9BB02657D8F4}"/>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8AAD0AC3-8F7C-4FBF-9862-5AC9DFC24840}"/>
              </a:ext>
            </a:extLst>
          </p:cNvPr>
          <p:cNvSpPr>
            <a:spLocks noGrp="1"/>
          </p:cNvSpPr>
          <p:nvPr>
            <p:ph type="dt" sz="half" idx="10"/>
          </p:nvPr>
        </p:nvSpPr>
        <p:spPr/>
        <p:txBody>
          <a:bodyPr/>
          <a:lstStyle/>
          <a:p>
            <a:fld id="{F51DF2DD-D41C-4577-BC76-AA1F16EBFA1C}" type="datetimeFigureOut">
              <a:rPr lang="hu-HU" smtClean="0"/>
              <a:pPr/>
              <a:t>2022. 05. 20.</a:t>
            </a:fld>
            <a:endParaRPr lang="hu-HU"/>
          </a:p>
        </p:txBody>
      </p:sp>
      <p:sp>
        <p:nvSpPr>
          <p:cNvPr id="5" name="Élőláb helye 4">
            <a:extLst>
              <a:ext uri="{FF2B5EF4-FFF2-40B4-BE49-F238E27FC236}">
                <a16:creationId xmlns:a16="http://schemas.microsoft.com/office/drawing/2014/main" id="{E49B9056-3D62-4B55-91A4-5681711ABE5A}"/>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2B5EAD56-0D3A-4B5E-81D5-A272255EA536}"/>
              </a:ext>
            </a:extLst>
          </p:cNvPr>
          <p:cNvSpPr>
            <a:spLocks noGrp="1"/>
          </p:cNvSpPr>
          <p:nvPr>
            <p:ph type="sldNum" sz="quarter" idx="12"/>
          </p:nvPr>
        </p:nvSpPr>
        <p:spPr/>
        <p:txBody>
          <a:bodyPr/>
          <a:lstStyle/>
          <a:p>
            <a:fld id="{06CE15F7-2264-4575-9BC2-A1B9FC8D7098}" type="slidenum">
              <a:rPr lang="hu-HU" smtClean="0"/>
              <a:pPr/>
              <a:t>‹#›</a:t>
            </a:fld>
            <a:endParaRPr lang="hu-HU"/>
          </a:p>
        </p:txBody>
      </p:sp>
    </p:spTree>
    <p:extLst>
      <p:ext uri="{BB962C8B-B14F-4D97-AF65-F5344CB8AC3E}">
        <p14:creationId xmlns:p14="http://schemas.microsoft.com/office/powerpoint/2010/main" val="1498413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69160812-696B-4BD5-8508-FB774E7D3BC7}"/>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487CEEB8-D3FB-4F87-AE7F-ECCD0742B1E7}"/>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5E0BAEA0-43FA-425C-8228-04133C753296}"/>
              </a:ext>
            </a:extLst>
          </p:cNvPr>
          <p:cNvSpPr>
            <a:spLocks noGrp="1"/>
          </p:cNvSpPr>
          <p:nvPr>
            <p:ph type="dt" sz="half" idx="10"/>
          </p:nvPr>
        </p:nvSpPr>
        <p:spPr/>
        <p:txBody>
          <a:bodyPr/>
          <a:lstStyle/>
          <a:p>
            <a:fld id="{F51DF2DD-D41C-4577-BC76-AA1F16EBFA1C}" type="datetimeFigureOut">
              <a:rPr lang="hu-HU" smtClean="0"/>
              <a:pPr/>
              <a:t>2022. 05. 20.</a:t>
            </a:fld>
            <a:endParaRPr lang="hu-HU"/>
          </a:p>
        </p:txBody>
      </p:sp>
      <p:sp>
        <p:nvSpPr>
          <p:cNvPr id="5" name="Élőláb helye 4">
            <a:extLst>
              <a:ext uri="{FF2B5EF4-FFF2-40B4-BE49-F238E27FC236}">
                <a16:creationId xmlns:a16="http://schemas.microsoft.com/office/drawing/2014/main" id="{FE47FE16-2CEB-4775-A7C6-FA1B5A163E21}"/>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57EF46C4-25C8-4ADD-A7AF-5E3898D1E388}"/>
              </a:ext>
            </a:extLst>
          </p:cNvPr>
          <p:cNvSpPr>
            <a:spLocks noGrp="1"/>
          </p:cNvSpPr>
          <p:nvPr>
            <p:ph type="sldNum" sz="quarter" idx="12"/>
          </p:nvPr>
        </p:nvSpPr>
        <p:spPr/>
        <p:txBody>
          <a:bodyPr/>
          <a:lstStyle/>
          <a:p>
            <a:fld id="{06CE15F7-2264-4575-9BC2-A1B9FC8D7098}" type="slidenum">
              <a:rPr lang="hu-HU" smtClean="0"/>
              <a:pPr/>
              <a:t>‹#›</a:t>
            </a:fld>
            <a:endParaRPr lang="hu-HU"/>
          </a:p>
        </p:txBody>
      </p:sp>
    </p:spTree>
    <p:extLst>
      <p:ext uri="{BB962C8B-B14F-4D97-AF65-F5344CB8AC3E}">
        <p14:creationId xmlns:p14="http://schemas.microsoft.com/office/powerpoint/2010/main" val="2999352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1036B95-F41A-4353-8EC9-F38C3D5FFAD2}"/>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B5F51874-B993-48EC-BFF2-E1723623198E}"/>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878644E8-3968-4C8B-9B6E-6C6D2AF964AB}"/>
              </a:ext>
            </a:extLst>
          </p:cNvPr>
          <p:cNvSpPr>
            <a:spLocks noGrp="1"/>
          </p:cNvSpPr>
          <p:nvPr>
            <p:ph type="dt" sz="half" idx="10"/>
          </p:nvPr>
        </p:nvSpPr>
        <p:spPr/>
        <p:txBody>
          <a:bodyPr/>
          <a:lstStyle/>
          <a:p>
            <a:fld id="{F51DF2DD-D41C-4577-BC76-AA1F16EBFA1C}" type="datetimeFigureOut">
              <a:rPr lang="hu-HU" smtClean="0"/>
              <a:pPr/>
              <a:t>2022. 05. 20.</a:t>
            </a:fld>
            <a:endParaRPr lang="hu-HU"/>
          </a:p>
        </p:txBody>
      </p:sp>
      <p:sp>
        <p:nvSpPr>
          <p:cNvPr id="5" name="Élőláb helye 4">
            <a:extLst>
              <a:ext uri="{FF2B5EF4-FFF2-40B4-BE49-F238E27FC236}">
                <a16:creationId xmlns:a16="http://schemas.microsoft.com/office/drawing/2014/main" id="{A06C3035-631A-4238-9C6E-864555E6138C}"/>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D1CCB8D3-8F8B-437B-B0E7-CA06F0ECAAF1}"/>
              </a:ext>
            </a:extLst>
          </p:cNvPr>
          <p:cNvSpPr>
            <a:spLocks noGrp="1"/>
          </p:cNvSpPr>
          <p:nvPr>
            <p:ph type="sldNum" sz="quarter" idx="12"/>
          </p:nvPr>
        </p:nvSpPr>
        <p:spPr/>
        <p:txBody>
          <a:bodyPr/>
          <a:lstStyle/>
          <a:p>
            <a:fld id="{06CE15F7-2264-4575-9BC2-A1B9FC8D7098}" type="slidenum">
              <a:rPr lang="hu-HU" smtClean="0"/>
              <a:pPr/>
              <a:t>‹#›</a:t>
            </a:fld>
            <a:endParaRPr lang="hu-HU"/>
          </a:p>
        </p:txBody>
      </p:sp>
    </p:spTree>
    <p:extLst>
      <p:ext uri="{BB962C8B-B14F-4D97-AF65-F5344CB8AC3E}">
        <p14:creationId xmlns:p14="http://schemas.microsoft.com/office/powerpoint/2010/main" val="3301977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D273076-3444-4A89-BB84-B43368F7D201}"/>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55C5A100-2522-46C7-B468-49D09A8BAA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F4714869-8096-4865-86BA-6DE3E1634272}"/>
              </a:ext>
            </a:extLst>
          </p:cNvPr>
          <p:cNvSpPr>
            <a:spLocks noGrp="1"/>
          </p:cNvSpPr>
          <p:nvPr>
            <p:ph type="dt" sz="half" idx="10"/>
          </p:nvPr>
        </p:nvSpPr>
        <p:spPr/>
        <p:txBody>
          <a:bodyPr/>
          <a:lstStyle/>
          <a:p>
            <a:fld id="{F51DF2DD-D41C-4577-BC76-AA1F16EBFA1C}" type="datetimeFigureOut">
              <a:rPr lang="hu-HU" smtClean="0"/>
              <a:pPr/>
              <a:t>2022. 05. 20.</a:t>
            </a:fld>
            <a:endParaRPr lang="hu-HU"/>
          </a:p>
        </p:txBody>
      </p:sp>
      <p:sp>
        <p:nvSpPr>
          <p:cNvPr id="5" name="Élőláb helye 4">
            <a:extLst>
              <a:ext uri="{FF2B5EF4-FFF2-40B4-BE49-F238E27FC236}">
                <a16:creationId xmlns:a16="http://schemas.microsoft.com/office/drawing/2014/main" id="{79046503-60E2-47ED-8846-879A3D61457B}"/>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022CD9AB-A766-4594-8A98-7364A5622DDD}"/>
              </a:ext>
            </a:extLst>
          </p:cNvPr>
          <p:cNvSpPr>
            <a:spLocks noGrp="1"/>
          </p:cNvSpPr>
          <p:nvPr>
            <p:ph type="sldNum" sz="quarter" idx="12"/>
          </p:nvPr>
        </p:nvSpPr>
        <p:spPr/>
        <p:txBody>
          <a:bodyPr/>
          <a:lstStyle/>
          <a:p>
            <a:fld id="{06CE15F7-2264-4575-9BC2-A1B9FC8D7098}" type="slidenum">
              <a:rPr lang="hu-HU" smtClean="0"/>
              <a:pPr/>
              <a:t>‹#›</a:t>
            </a:fld>
            <a:endParaRPr lang="hu-HU"/>
          </a:p>
        </p:txBody>
      </p:sp>
    </p:spTree>
    <p:extLst>
      <p:ext uri="{BB962C8B-B14F-4D97-AF65-F5344CB8AC3E}">
        <p14:creationId xmlns:p14="http://schemas.microsoft.com/office/powerpoint/2010/main" val="1981720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C215915-AB4E-408F-9EE4-8960008C6507}"/>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3FCD4407-219C-4726-8901-EE09EC63967A}"/>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3BAF39E9-93A7-462A-AF9A-2D9CF8244C0B}"/>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7EBB2AF5-DD84-46FC-8AA4-E51E5E45B296}"/>
              </a:ext>
            </a:extLst>
          </p:cNvPr>
          <p:cNvSpPr>
            <a:spLocks noGrp="1"/>
          </p:cNvSpPr>
          <p:nvPr>
            <p:ph type="dt" sz="half" idx="10"/>
          </p:nvPr>
        </p:nvSpPr>
        <p:spPr/>
        <p:txBody>
          <a:bodyPr/>
          <a:lstStyle/>
          <a:p>
            <a:fld id="{F51DF2DD-D41C-4577-BC76-AA1F16EBFA1C}" type="datetimeFigureOut">
              <a:rPr lang="hu-HU" smtClean="0"/>
              <a:pPr/>
              <a:t>2022. 05. 20.</a:t>
            </a:fld>
            <a:endParaRPr lang="hu-HU"/>
          </a:p>
        </p:txBody>
      </p:sp>
      <p:sp>
        <p:nvSpPr>
          <p:cNvPr id="6" name="Élőláb helye 5">
            <a:extLst>
              <a:ext uri="{FF2B5EF4-FFF2-40B4-BE49-F238E27FC236}">
                <a16:creationId xmlns:a16="http://schemas.microsoft.com/office/drawing/2014/main" id="{A9727B0A-D4F6-4CAE-8DC8-4C5695A22205}"/>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0AB7C3D1-01BC-4BAE-9EA4-F10C18D784E6}"/>
              </a:ext>
            </a:extLst>
          </p:cNvPr>
          <p:cNvSpPr>
            <a:spLocks noGrp="1"/>
          </p:cNvSpPr>
          <p:nvPr>
            <p:ph type="sldNum" sz="quarter" idx="12"/>
          </p:nvPr>
        </p:nvSpPr>
        <p:spPr/>
        <p:txBody>
          <a:bodyPr/>
          <a:lstStyle/>
          <a:p>
            <a:fld id="{06CE15F7-2264-4575-9BC2-A1B9FC8D7098}" type="slidenum">
              <a:rPr lang="hu-HU" smtClean="0"/>
              <a:pPr/>
              <a:t>‹#›</a:t>
            </a:fld>
            <a:endParaRPr lang="hu-HU"/>
          </a:p>
        </p:txBody>
      </p:sp>
    </p:spTree>
    <p:extLst>
      <p:ext uri="{BB962C8B-B14F-4D97-AF65-F5344CB8AC3E}">
        <p14:creationId xmlns:p14="http://schemas.microsoft.com/office/powerpoint/2010/main" val="2577703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57255D9-28F8-40F1-B291-69AD5863694D}"/>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E8718A30-654E-4C1E-B461-BB7EC41F97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B46F98CE-534A-4470-892F-2842EE36748C}"/>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4405A400-6191-46FF-A5BC-BD4EC8144F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9704CF3E-ECA2-4FBA-9B19-30AA93697B83}"/>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E8A3F960-A17C-45BA-ABEE-71207ED938F1}"/>
              </a:ext>
            </a:extLst>
          </p:cNvPr>
          <p:cNvSpPr>
            <a:spLocks noGrp="1"/>
          </p:cNvSpPr>
          <p:nvPr>
            <p:ph type="dt" sz="half" idx="10"/>
          </p:nvPr>
        </p:nvSpPr>
        <p:spPr/>
        <p:txBody>
          <a:bodyPr/>
          <a:lstStyle/>
          <a:p>
            <a:fld id="{F51DF2DD-D41C-4577-BC76-AA1F16EBFA1C}" type="datetimeFigureOut">
              <a:rPr lang="hu-HU" smtClean="0"/>
              <a:pPr/>
              <a:t>2022. 05. 20.</a:t>
            </a:fld>
            <a:endParaRPr lang="hu-HU"/>
          </a:p>
        </p:txBody>
      </p:sp>
      <p:sp>
        <p:nvSpPr>
          <p:cNvPr id="8" name="Élőláb helye 7">
            <a:extLst>
              <a:ext uri="{FF2B5EF4-FFF2-40B4-BE49-F238E27FC236}">
                <a16:creationId xmlns:a16="http://schemas.microsoft.com/office/drawing/2014/main" id="{9D44F79F-8B3B-4B20-9EB3-A975633411B8}"/>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89372BB7-0CAE-4DD5-A74E-5016D7563383}"/>
              </a:ext>
            </a:extLst>
          </p:cNvPr>
          <p:cNvSpPr>
            <a:spLocks noGrp="1"/>
          </p:cNvSpPr>
          <p:nvPr>
            <p:ph type="sldNum" sz="quarter" idx="12"/>
          </p:nvPr>
        </p:nvSpPr>
        <p:spPr/>
        <p:txBody>
          <a:bodyPr/>
          <a:lstStyle/>
          <a:p>
            <a:fld id="{06CE15F7-2264-4575-9BC2-A1B9FC8D7098}" type="slidenum">
              <a:rPr lang="hu-HU" smtClean="0"/>
              <a:pPr/>
              <a:t>‹#›</a:t>
            </a:fld>
            <a:endParaRPr lang="hu-HU"/>
          </a:p>
        </p:txBody>
      </p:sp>
    </p:spTree>
    <p:extLst>
      <p:ext uri="{BB962C8B-B14F-4D97-AF65-F5344CB8AC3E}">
        <p14:creationId xmlns:p14="http://schemas.microsoft.com/office/powerpoint/2010/main" val="1966832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B88CED0-FD82-4F3D-AD06-D8C0BBEB2C45}"/>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FC9B5E1F-440B-4BCC-A535-9302A7AB6F4F}"/>
              </a:ext>
            </a:extLst>
          </p:cNvPr>
          <p:cNvSpPr>
            <a:spLocks noGrp="1"/>
          </p:cNvSpPr>
          <p:nvPr>
            <p:ph type="dt" sz="half" idx="10"/>
          </p:nvPr>
        </p:nvSpPr>
        <p:spPr/>
        <p:txBody>
          <a:bodyPr/>
          <a:lstStyle/>
          <a:p>
            <a:fld id="{F51DF2DD-D41C-4577-BC76-AA1F16EBFA1C}" type="datetimeFigureOut">
              <a:rPr lang="hu-HU" smtClean="0"/>
              <a:pPr/>
              <a:t>2022. 05. 20.</a:t>
            </a:fld>
            <a:endParaRPr lang="hu-HU"/>
          </a:p>
        </p:txBody>
      </p:sp>
      <p:sp>
        <p:nvSpPr>
          <p:cNvPr id="4" name="Élőláb helye 3">
            <a:extLst>
              <a:ext uri="{FF2B5EF4-FFF2-40B4-BE49-F238E27FC236}">
                <a16:creationId xmlns:a16="http://schemas.microsoft.com/office/drawing/2014/main" id="{CBD580E3-E37A-4834-B3A6-522C0AF13FE7}"/>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627477B6-3248-45E6-B5B2-3F333FF0A675}"/>
              </a:ext>
            </a:extLst>
          </p:cNvPr>
          <p:cNvSpPr>
            <a:spLocks noGrp="1"/>
          </p:cNvSpPr>
          <p:nvPr>
            <p:ph type="sldNum" sz="quarter" idx="12"/>
          </p:nvPr>
        </p:nvSpPr>
        <p:spPr/>
        <p:txBody>
          <a:bodyPr/>
          <a:lstStyle/>
          <a:p>
            <a:fld id="{06CE15F7-2264-4575-9BC2-A1B9FC8D7098}" type="slidenum">
              <a:rPr lang="hu-HU" smtClean="0"/>
              <a:pPr/>
              <a:t>‹#›</a:t>
            </a:fld>
            <a:endParaRPr lang="hu-HU"/>
          </a:p>
        </p:txBody>
      </p:sp>
    </p:spTree>
    <p:extLst>
      <p:ext uri="{BB962C8B-B14F-4D97-AF65-F5344CB8AC3E}">
        <p14:creationId xmlns:p14="http://schemas.microsoft.com/office/powerpoint/2010/main" val="1521739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9005264F-77ED-4B42-AE30-2CDF8DB5086F}"/>
              </a:ext>
            </a:extLst>
          </p:cNvPr>
          <p:cNvSpPr>
            <a:spLocks noGrp="1"/>
          </p:cNvSpPr>
          <p:nvPr>
            <p:ph type="dt" sz="half" idx="10"/>
          </p:nvPr>
        </p:nvSpPr>
        <p:spPr/>
        <p:txBody>
          <a:bodyPr/>
          <a:lstStyle/>
          <a:p>
            <a:fld id="{F51DF2DD-D41C-4577-BC76-AA1F16EBFA1C}" type="datetimeFigureOut">
              <a:rPr lang="hu-HU" smtClean="0"/>
              <a:pPr/>
              <a:t>2022. 05. 20.</a:t>
            </a:fld>
            <a:endParaRPr lang="hu-HU"/>
          </a:p>
        </p:txBody>
      </p:sp>
      <p:sp>
        <p:nvSpPr>
          <p:cNvPr id="3" name="Élőláb helye 2">
            <a:extLst>
              <a:ext uri="{FF2B5EF4-FFF2-40B4-BE49-F238E27FC236}">
                <a16:creationId xmlns:a16="http://schemas.microsoft.com/office/drawing/2014/main" id="{D5FE24F7-A686-4652-BFA1-95B09857F45D}"/>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2255F20F-AC21-4506-8291-E40C81F36DCD}"/>
              </a:ext>
            </a:extLst>
          </p:cNvPr>
          <p:cNvSpPr>
            <a:spLocks noGrp="1"/>
          </p:cNvSpPr>
          <p:nvPr>
            <p:ph type="sldNum" sz="quarter" idx="12"/>
          </p:nvPr>
        </p:nvSpPr>
        <p:spPr/>
        <p:txBody>
          <a:bodyPr/>
          <a:lstStyle/>
          <a:p>
            <a:fld id="{06CE15F7-2264-4575-9BC2-A1B9FC8D7098}" type="slidenum">
              <a:rPr lang="hu-HU" smtClean="0"/>
              <a:pPr/>
              <a:t>‹#›</a:t>
            </a:fld>
            <a:endParaRPr lang="hu-HU"/>
          </a:p>
        </p:txBody>
      </p:sp>
    </p:spTree>
    <p:extLst>
      <p:ext uri="{BB962C8B-B14F-4D97-AF65-F5344CB8AC3E}">
        <p14:creationId xmlns:p14="http://schemas.microsoft.com/office/powerpoint/2010/main" val="2970225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38BFA67-A3F9-4143-B99F-A5CAE898B82F}"/>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4B2D3B5D-03E1-4B38-A2E3-027AA9901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2099ADB8-4197-4928-B1A0-DF30441235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B6863DB9-B27C-417E-9028-610E4B8AF42D}"/>
              </a:ext>
            </a:extLst>
          </p:cNvPr>
          <p:cNvSpPr>
            <a:spLocks noGrp="1"/>
          </p:cNvSpPr>
          <p:nvPr>
            <p:ph type="dt" sz="half" idx="10"/>
          </p:nvPr>
        </p:nvSpPr>
        <p:spPr/>
        <p:txBody>
          <a:bodyPr/>
          <a:lstStyle/>
          <a:p>
            <a:fld id="{F51DF2DD-D41C-4577-BC76-AA1F16EBFA1C}" type="datetimeFigureOut">
              <a:rPr lang="hu-HU" smtClean="0"/>
              <a:pPr/>
              <a:t>2022. 05. 20.</a:t>
            </a:fld>
            <a:endParaRPr lang="hu-HU"/>
          </a:p>
        </p:txBody>
      </p:sp>
      <p:sp>
        <p:nvSpPr>
          <p:cNvPr id="6" name="Élőláb helye 5">
            <a:extLst>
              <a:ext uri="{FF2B5EF4-FFF2-40B4-BE49-F238E27FC236}">
                <a16:creationId xmlns:a16="http://schemas.microsoft.com/office/drawing/2014/main" id="{1789D02D-4277-4C10-9785-1B34245F1879}"/>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EC36AA64-648B-4CBD-A655-0DCBD2B5A6A5}"/>
              </a:ext>
            </a:extLst>
          </p:cNvPr>
          <p:cNvSpPr>
            <a:spLocks noGrp="1"/>
          </p:cNvSpPr>
          <p:nvPr>
            <p:ph type="sldNum" sz="quarter" idx="12"/>
          </p:nvPr>
        </p:nvSpPr>
        <p:spPr/>
        <p:txBody>
          <a:bodyPr/>
          <a:lstStyle/>
          <a:p>
            <a:fld id="{06CE15F7-2264-4575-9BC2-A1B9FC8D7098}" type="slidenum">
              <a:rPr lang="hu-HU" smtClean="0"/>
              <a:pPr/>
              <a:t>‹#›</a:t>
            </a:fld>
            <a:endParaRPr lang="hu-HU"/>
          </a:p>
        </p:txBody>
      </p:sp>
    </p:spTree>
    <p:extLst>
      <p:ext uri="{BB962C8B-B14F-4D97-AF65-F5344CB8AC3E}">
        <p14:creationId xmlns:p14="http://schemas.microsoft.com/office/powerpoint/2010/main" val="2924577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62DC4BD-717C-4446-81F6-69AE81985FE7}"/>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9707EB56-9A04-4DB4-B3A1-6235676306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63174CF7-9E51-4FDB-B12A-EBC259093D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D1002221-EC5B-4818-86D3-4C7B32578E28}"/>
              </a:ext>
            </a:extLst>
          </p:cNvPr>
          <p:cNvSpPr>
            <a:spLocks noGrp="1"/>
          </p:cNvSpPr>
          <p:nvPr>
            <p:ph type="dt" sz="half" idx="10"/>
          </p:nvPr>
        </p:nvSpPr>
        <p:spPr/>
        <p:txBody>
          <a:bodyPr/>
          <a:lstStyle/>
          <a:p>
            <a:fld id="{F51DF2DD-D41C-4577-BC76-AA1F16EBFA1C}" type="datetimeFigureOut">
              <a:rPr lang="hu-HU" smtClean="0"/>
              <a:pPr/>
              <a:t>2022. 05. 20.</a:t>
            </a:fld>
            <a:endParaRPr lang="hu-HU"/>
          </a:p>
        </p:txBody>
      </p:sp>
      <p:sp>
        <p:nvSpPr>
          <p:cNvPr id="6" name="Élőláb helye 5">
            <a:extLst>
              <a:ext uri="{FF2B5EF4-FFF2-40B4-BE49-F238E27FC236}">
                <a16:creationId xmlns:a16="http://schemas.microsoft.com/office/drawing/2014/main" id="{529C73F1-0225-4731-BD49-6D3FE15C1506}"/>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C7E042FD-835C-4775-B889-885890F14990}"/>
              </a:ext>
            </a:extLst>
          </p:cNvPr>
          <p:cNvSpPr>
            <a:spLocks noGrp="1"/>
          </p:cNvSpPr>
          <p:nvPr>
            <p:ph type="sldNum" sz="quarter" idx="12"/>
          </p:nvPr>
        </p:nvSpPr>
        <p:spPr/>
        <p:txBody>
          <a:bodyPr/>
          <a:lstStyle/>
          <a:p>
            <a:fld id="{06CE15F7-2264-4575-9BC2-A1B9FC8D7098}" type="slidenum">
              <a:rPr lang="hu-HU" smtClean="0"/>
              <a:pPr/>
              <a:t>‹#›</a:t>
            </a:fld>
            <a:endParaRPr lang="hu-HU"/>
          </a:p>
        </p:txBody>
      </p:sp>
    </p:spTree>
    <p:extLst>
      <p:ext uri="{BB962C8B-B14F-4D97-AF65-F5344CB8AC3E}">
        <p14:creationId xmlns:p14="http://schemas.microsoft.com/office/powerpoint/2010/main" val="2304589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DECF"/>
        </a:solidFill>
        <a:effectLst/>
      </p:bgPr>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7BFD34B0-3849-46C7-A4F2-9E29C20E71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D340FEBA-0F93-44A5-8B85-519E6601F2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7F2A1F40-6D6D-4B0F-8486-785260ABAD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1DF2DD-D41C-4577-BC76-AA1F16EBFA1C}" type="datetimeFigureOut">
              <a:rPr lang="hu-HU" smtClean="0"/>
              <a:pPr/>
              <a:t>2022. 05. 20.</a:t>
            </a:fld>
            <a:endParaRPr lang="hu-HU"/>
          </a:p>
        </p:txBody>
      </p:sp>
      <p:sp>
        <p:nvSpPr>
          <p:cNvPr id="5" name="Élőláb helye 4">
            <a:extLst>
              <a:ext uri="{FF2B5EF4-FFF2-40B4-BE49-F238E27FC236}">
                <a16:creationId xmlns:a16="http://schemas.microsoft.com/office/drawing/2014/main" id="{A54F35FE-AB84-492D-B284-A4FB0EC8FC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8EC5EE0C-F9F1-4C75-ACF1-7F8079AC3C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E15F7-2264-4575-9BC2-A1B9FC8D7098}" type="slidenum">
              <a:rPr lang="hu-HU" smtClean="0"/>
              <a:pPr/>
              <a:t>‹#›</a:t>
            </a:fld>
            <a:endParaRPr lang="hu-HU"/>
          </a:p>
        </p:txBody>
      </p:sp>
    </p:spTree>
    <p:extLst>
      <p:ext uri="{BB962C8B-B14F-4D97-AF65-F5344CB8AC3E}">
        <p14:creationId xmlns:p14="http://schemas.microsoft.com/office/powerpoint/2010/main" val="1380571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8.png"/><Relationship Id="rId10" Type="http://schemas.openxmlformats.org/officeDocument/2006/relationships/image" Target="../media/image11.png"/><Relationship Id="rId4" Type="http://schemas.microsoft.com/office/2007/relationships/hdphoto" Target="../media/hdphoto6.wdp"/><Relationship Id="rId9" Type="http://schemas.microsoft.com/office/2007/relationships/hdphoto" Target="../media/hdphoto8.wdp"/></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png"/><Relationship Id="rId7" Type="http://schemas.microsoft.com/office/2007/relationships/hdphoto" Target="../media/hdphoto1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0.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3.wdp"/><Relationship Id="rId4" Type="http://schemas.openxmlformats.org/officeDocument/2006/relationships/image" Target="../media/image17.png"/><Relationship Id="rId9" Type="http://schemas.microsoft.com/office/2007/relationships/hdphoto" Target="../media/hdphoto15.wdp"/></Relationships>
</file>

<file path=ppt/slides/_rels/slide6.xml.rels><?xml version="1.0" encoding="UTF-8" standalone="yes"?>
<Relationships xmlns="http://schemas.openxmlformats.org/package/2006/relationships"><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17.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Tahereh_Mafi" TargetMode="External"/><Relationship Id="rId2" Type="http://schemas.openxmlformats.org/officeDocument/2006/relationships/hyperlink" Target="https://www.goodreads.com/book/show/17331518-fracture-me" TargetMode="Externa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s://azenkonyvtaram.blogspot.com/2017/02/tahereh-mafi-shatter-me-ne-erint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7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7055"/>
                    </a14:imgEffect>
                    <a14:imgEffect>
                      <a14:saturation sat="103000"/>
                    </a14:imgEffect>
                    <a14:imgEffect>
                      <a14:brightnessContrast bright="4000" contrast="-1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30" name="Picture 6" descr="Pin on Decorating">
            <a:extLst>
              <a:ext uri="{FF2B5EF4-FFF2-40B4-BE49-F238E27FC236}">
                <a16:creationId xmlns:a16="http://schemas.microsoft.com/office/drawing/2014/main" id="{EF2B8F8A-0936-4C30-8483-6150720C8E7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6861747" y="294482"/>
            <a:ext cx="4782068" cy="59637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ahereh Mafi - Wikipedia">
            <a:extLst>
              <a:ext uri="{FF2B5EF4-FFF2-40B4-BE49-F238E27FC236}">
                <a16:creationId xmlns:a16="http://schemas.microsoft.com/office/drawing/2014/main" id="{14FB33E3-8589-41EF-9DC5-BC0160022BC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541" t="4986" r="-541" b="27172"/>
          <a:stretch/>
        </p:blipFill>
        <p:spPr bwMode="auto">
          <a:xfrm>
            <a:off x="609054" y="294482"/>
            <a:ext cx="5836811" cy="4007126"/>
          </a:xfrm>
          <a:prstGeom prst="rect">
            <a:avLst/>
          </a:prstGeom>
          <a:noFill/>
          <a:extLst>
            <a:ext uri="{909E8E84-426E-40DD-AFC4-6F175D3DCCD1}">
              <a14:hiddenFill xmlns:a14="http://schemas.microsoft.com/office/drawing/2010/main">
                <a:solidFill>
                  <a:srgbClr val="FFFFFF"/>
                </a:solidFill>
              </a14:hiddenFill>
            </a:ext>
          </a:extLst>
        </p:spPr>
      </p:pic>
      <p:sp>
        <p:nvSpPr>
          <p:cNvPr id="9" name="Téglalap: lekerekített 8">
            <a:extLst>
              <a:ext uri="{FF2B5EF4-FFF2-40B4-BE49-F238E27FC236}">
                <a16:creationId xmlns:a16="http://schemas.microsoft.com/office/drawing/2014/main" id="{5209AF54-82E3-44C4-B8A2-53F582A1B9A8}"/>
              </a:ext>
            </a:extLst>
          </p:cNvPr>
          <p:cNvSpPr/>
          <p:nvPr/>
        </p:nvSpPr>
        <p:spPr>
          <a:xfrm>
            <a:off x="3892410" y="3911376"/>
            <a:ext cx="2670236" cy="1802266"/>
          </a:xfrm>
          <a:prstGeom prst="roundRect">
            <a:avLst/>
          </a:prstGeom>
          <a:solidFill>
            <a:srgbClr val="DCC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Téglalap: lekerekített 12">
            <a:extLst>
              <a:ext uri="{FF2B5EF4-FFF2-40B4-BE49-F238E27FC236}">
                <a16:creationId xmlns:a16="http://schemas.microsoft.com/office/drawing/2014/main" id="{97A63EC3-3352-4644-9A78-3DEF46ACFBD5}"/>
              </a:ext>
            </a:extLst>
          </p:cNvPr>
          <p:cNvSpPr/>
          <p:nvPr/>
        </p:nvSpPr>
        <p:spPr>
          <a:xfrm>
            <a:off x="5022574" y="4813485"/>
            <a:ext cx="2670236" cy="2723306"/>
          </a:xfrm>
          <a:prstGeom prst="roundRect">
            <a:avLst/>
          </a:prstGeom>
          <a:solidFill>
            <a:srgbClr val="DCC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Téglalap: lekerekített 6">
            <a:extLst>
              <a:ext uri="{FF2B5EF4-FFF2-40B4-BE49-F238E27FC236}">
                <a16:creationId xmlns:a16="http://schemas.microsoft.com/office/drawing/2014/main" id="{36F5A63E-983D-4D16-8F5A-2EE921620D57}"/>
              </a:ext>
            </a:extLst>
          </p:cNvPr>
          <p:cNvSpPr/>
          <p:nvPr/>
        </p:nvSpPr>
        <p:spPr>
          <a:xfrm>
            <a:off x="-240413" y="3748946"/>
            <a:ext cx="6405348" cy="3275968"/>
          </a:xfrm>
          <a:prstGeom prst="roundRect">
            <a:avLst/>
          </a:prstGeom>
          <a:solidFill>
            <a:srgbClr val="F1DE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a:extLst>
              <a:ext uri="{FF2B5EF4-FFF2-40B4-BE49-F238E27FC236}">
                <a16:creationId xmlns:a16="http://schemas.microsoft.com/office/drawing/2014/main" id="{2C0E1F88-71C1-4E98-AF37-EEC4EB16A1D4}"/>
              </a:ext>
            </a:extLst>
          </p:cNvPr>
          <p:cNvSpPr>
            <a:spLocks noGrp="1"/>
          </p:cNvSpPr>
          <p:nvPr>
            <p:ph type="ctrTitle"/>
          </p:nvPr>
        </p:nvSpPr>
        <p:spPr>
          <a:xfrm>
            <a:off x="-58596" y="3748946"/>
            <a:ext cx="6223529" cy="1271501"/>
          </a:xfrm>
        </p:spPr>
        <p:txBody>
          <a:bodyPr>
            <a:normAutofit/>
          </a:bodyPr>
          <a:lstStyle/>
          <a:p>
            <a:r>
              <a:rPr lang="hu-HU" sz="5400" b="1" dirty="0" err="1">
                <a:latin typeface="Arial Black" panose="020B0A04020102020204" pitchFamily="34" charset="0"/>
              </a:rPr>
              <a:t>Tahereh</a:t>
            </a:r>
            <a:r>
              <a:rPr lang="hu-HU" sz="5400" b="1" dirty="0">
                <a:latin typeface="Arial Black" panose="020B0A04020102020204" pitchFamily="34" charset="0"/>
              </a:rPr>
              <a:t> </a:t>
            </a:r>
            <a:r>
              <a:rPr lang="hu-HU" sz="5400" b="1" dirty="0" err="1">
                <a:latin typeface="Arial Black" panose="020B0A04020102020204" pitchFamily="34" charset="0"/>
              </a:rPr>
              <a:t>Mafi</a:t>
            </a:r>
            <a:endParaRPr lang="hu-HU" sz="5400" b="1" dirty="0">
              <a:latin typeface="Arial Black" panose="020B0A04020102020204" pitchFamily="34" charset="0"/>
            </a:endParaRPr>
          </a:p>
        </p:txBody>
      </p:sp>
      <p:sp>
        <p:nvSpPr>
          <p:cNvPr id="8" name="Téglalap: lekerekített 7">
            <a:extLst>
              <a:ext uri="{FF2B5EF4-FFF2-40B4-BE49-F238E27FC236}">
                <a16:creationId xmlns:a16="http://schemas.microsoft.com/office/drawing/2014/main" id="{6CD0ABE3-4ED1-4C9D-AEE3-C3AE3D616CB3}"/>
              </a:ext>
            </a:extLst>
          </p:cNvPr>
          <p:cNvSpPr/>
          <p:nvPr/>
        </p:nvSpPr>
        <p:spPr>
          <a:xfrm>
            <a:off x="5569102" y="4981937"/>
            <a:ext cx="1921565" cy="2554854"/>
          </a:xfrm>
          <a:prstGeom prst="roundRect">
            <a:avLst/>
          </a:prstGeom>
          <a:solidFill>
            <a:srgbClr val="F1DE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 name="Alcím 2">
            <a:extLst>
              <a:ext uri="{FF2B5EF4-FFF2-40B4-BE49-F238E27FC236}">
                <a16:creationId xmlns:a16="http://schemas.microsoft.com/office/drawing/2014/main" id="{081BCF85-1D21-4C57-B3B0-CCBB0F8E9695}"/>
              </a:ext>
            </a:extLst>
          </p:cNvPr>
          <p:cNvSpPr>
            <a:spLocks noGrp="1"/>
          </p:cNvSpPr>
          <p:nvPr>
            <p:ph type="subTitle" idx="1"/>
          </p:nvPr>
        </p:nvSpPr>
        <p:spPr>
          <a:xfrm>
            <a:off x="555009" y="5202237"/>
            <a:ext cx="6405349" cy="1260429"/>
          </a:xfrm>
        </p:spPr>
        <p:txBody>
          <a:bodyPr>
            <a:normAutofit/>
          </a:bodyPr>
          <a:lstStyle/>
          <a:p>
            <a:pPr algn="just"/>
            <a:r>
              <a:rPr lang="en-US" sz="2800" dirty="0" err="1">
                <a:latin typeface="Gabriola" panose="04040605051002020D02" pitchFamily="82" charset="0"/>
              </a:rPr>
              <a:t>Tahereh</a:t>
            </a:r>
            <a:r>
              <a:rPr lang="en-US" sz="2800" dirty="0">
                <a:latin typeface="Gabriola" panose="04040605051002020D02" pitchFamily="82" charset="0"/>
              </a:rPr>
              <a:t> Mafi is an American author </a:t>
            </a:r>
            <a:r>
              <a:rPr lang="hu-HU" sz="2800" dirty="0" err="1">
                <a:latin typeface="Gabriola" panose="04040605051002020D02" pitchFamily="82" charset="0"/>
              </a:rPr>
              <a:t>who</a:t>
            </a:r>
            <a:r>
              <a:rPr lang="hu-HU" sz="2800" dirty="0">
                <a:latin typeface="Gabriola" panose="04040605051002020D02" pitchFamily="82" charset="0"/>
              </a:rPr>
              <a:t> </a:t>
            </a:r>
            <a:r>
              <a:rPr lang="hu-HU" sz="2800" dirty="0" err="1">
                <a:latin typeface="Gabriola" panose="04040605051002020D02" pitchFamily="82" charset="0"/>
              </a:rPr>
              <a:t>lives</a:t>
            </a:r>
            <a:r>
              <a:rPr lang="en-US" sz="2800" dirty="0">
                <a:latin typeface="Gabriola" panose="04040605051002020D02" pitchFamily="82" charset="0"/>
              </a:rPr>
              <a:t> in Santa Monica, California. She is known for writing young adult fiction.</a:t>
            </a:r>
            <a:endParaRPr lang="hu-HU" sz="2800" dirty="0">
              <a:latin typeface="Gabriola" panose="04040605051002020D02" pitchFamily="82" charset="0"/>
            </a:endParaRPr>
          </a:p>
          <a:p>
            <a:endParaRPr lang="hu-HU" dirty="0"/>
          </a:p>
        </p:txBody>
      </p:sp>
    </p:spTree>
    <p:extLst>
      <p:ext uri="{BB962C8B-B14F-4D97-AF65-F5344CB8AC3E}">
        <p14:creationId xmlns:p14="http://schemas.microsoft.com/office/powerpoint/2010/main" val="3902534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1000"/>
            <a:extLst>
              <a:ext uri="{BEBA8EAE-BF5A-486C-A8C5-ECC9F3942E4B}">
                <a14:imgProps xmlns:a14="http://schemas.microsoft.com/office/drawing/2010/main">
                  <a14:imgLayer r:embed="rId3">
                    <a14:imgEffect>
                      <a14:colorTemperature colorTemp="7832"/>
                    </a14:imgEffect>
                    <a14:imgEffect>
                      <a14:saturation sat="212000"/>
                    </a14:imgEffect>
                    <a14:imgEffect>
                      <a14:brightnessContrast bright="-1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0" name="Téglalap: lekerekített 29">
            <a:extLst>
              <a:ext uri="{FF2B5EF4-FFF2-40B4-BE49-F238E27FC236}">
                <a16:creationId xmlns:a16="http://schemas.microsoft.com/office/drawing/2014/main" id="{964CEDF6-F0CD-44F1-9729-CA52227F2D6A}"/>
              </a:ext>
            </a:extLst>
          </p:cNvPr>
          <p:cNvSpPr/>
          <p:nvPr/>
        </p:nvSpPr>
        <p:spPr>
          <a:xfrm>
            <a:off x="5979195" y="689653"/>
            <a:ext cx="5666724" cy="5700824"/>
          </a:xfrm>
          <a:prstGeom prst="roundRect">
            <a:avLst/>
          </a:prstGeom>
          <a:solidFill>
            <a:srgbClr val="F8E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Téglalap: lekerekített 4">
            <a:extLst>
              <a:ext uri="{FF2B5EF4-FFF2-40B4-BE49-F238E27FC236}">
                <a16:creationId xmlns:a16="http://schemas.microsoft.com/office/drawing/2014/main" id="{3D45E5C9-F0A2-471C-9259-37E276A2880A}"/>
              </a:ext>
            </a:extLst>
          </p:cNvPr>
          <p:cNvSpPr/>
          <p:nvPr/>
        </p:nvSpPr>
        <p:spPr>
          <a:xfrm>
            <a:off x="6096000" y="681037"/>
            <a:ext cx="5666724" cy="5700824"/>
          </a:xfrm>
          <a:prstGeom prst="roundRect">
            <a:avLst/>
          </a:prstGeom>
          <a:solidFill>
            <a:srgbClr val="E0B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Cím 1">
            <a:extLst>
              <a:ext uri="{FF2B5EF4-FFF2-40B4-BE49-F238E27FC236}">
                <a16:creationId xmlns:a16="http://schemas.microsoft.com/office/drawing/2014/main" id="{FD226AD1-ADEA-48B9-B9DF-7319F1B08606}"/>
              </a:ext>
            </a:extLst>
          </p:cNvPr>
          <p:cNvSpPr>
            <a:spLocks noGrp="1"/>
          </p:cNvSpPr>
          <p:nvPr>
            <p:ph type="title"/>
          </p:nvPr>
        </p:nvSpPr>
        <p:spPr>
          <a:xfrm>
            <a:off x="6300461" y="963038"/>
            <a:ext cx="5257801" cy="1325563"/>
          </a:xfrm>
        </p:spPr>
        <p:txBody>
          <a:bodyPr/>
          <a:lstStyle/>
          <a:p>
            <a:pPr algn="ctr"/>
            <a:r>
              <a:rPr lang="hu-HU" b="1" dirty="0" err="1">
                <a:latin typeface="Arial Black" panose="020B0A04020102020204" pitchFamily="34" charset="0"/>
              </a:rPr>
              <a:t>Her</a:t>
            </a:r>
            <a:r>
              <a:rPr lang="hu-HU" b="1" dirty="0">
                <a:latin typeface="Arial Black" panose="020B0A04020102020204" pitchFamily="34" charset="0"/>
              </a:rPr>
              <a:t> life</a:t>
            </a:r>
          </a:p>
        </p:txBody>
      </p:sp>
      <p:sp>
        <p:nvSpPr>
          <p:cNvPr id="3" name="Tartalom helye 2">
            <a:extLst>
              <a:ext uri="{FF2B5EF4-FFF2-40B4-BE49-F238E27FC236}">
                <a16:creationId xmlns:a16="http://schemas.microsoft.com/office/drawing/2014/main" id="{9017051B-3D42-4AF9-8000-34BB9A49C85C}"/>
              </a:ext>
            </a:extLst>
          </p:cNvPr>
          <p:cNvSpPr>
            <a:spLocks noGrp="1"/>
          </p:cNvSpPr>
          <p:nvPr>
            <p:ph idx="1"/>
          </p:nvPr>
        </p:nvSpPr>
        <p:spPr>
          <a:xfrm>
            <a:off x="6300462" y="1817009"/>
            <a:ext cx="5257800" cy="4351338"/>
          </a:xfrm>
        </p:spPr>
        <p:txBody>
          <a:bodyPr>
            <a:normAutofit/>
          </a:bodyPr>
          <a:lstStyle/>
          <a:p>
            <a:pPr marL="0" indent="0" algn="ctr">
              <a:buNone/>
            </a:pPr>
            <a:r>
              <a:rPr lang="en-US" dirty="0">
                <a:latin typeface="Century" panose="02040604050505020304" pitchFamily="18" charset="0"/>
              </a:rPr>
              <a:t>Mafi was born on November 9, 1988, in a small town in Connecticut. She is the youngest child of her family and has four older brothers. Mafi's parents are immigrants from Iran. At age 12 she moved with her family to Northern California and at age 14 they moved to Orange County.</a:t>
            </a:r>
          </a:p>
          <a:p>
            <a:pPr algn="ctr"/>
            <a:endParaRPr lang="en-US" dirty="0"/>
          </a:p>
          <a:p>
            <a:pPr algn="ctr"/>
            <a:endParaRPr lang="hu-HU" dirty="0"/>
          </a:p>
        </p:txBody>
      </p:sp>
      <p:pic>
        <p:nvPicPr>
          <p:cNvPr id="6" name="Kép 5">
            <a:extLst>
              <a:ext uri="{FF2B5EF4-FFF2-40B4-BE49-F238E27FC236}">
                <a16:creationId xmlns:a16="http://schemas.microsoft.com/office/drawing/2014/main" id="{41CBFD44-5EF3-42FF-8F50-48A65951B24F}"/>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924024" y="2055880"/>
            <a:ext cx="4410019" cy="2792309"/>
          </a:xfrm>
          <a:prstGeom prst="rect">
            <a:avLst/>
          </a:prstGeom>
        </p:spPr>
      </p:pic>
      <p:sp>
        <p:nvSpPr>
          <p:cNvPr id="7" name="Ellipszis 6">
            <a:extLst>
              <a:ext uri="{FF2B5EF4-FFF2-40B4-BE49-F238E27FC236}">
                <a16:creationId xmlns:a16="http://schemas.microsoft.com/office/drawing/2014/main" id="{D8AC312C-2C93-4A34-B193-96C0ECE3D7F6}"/>
              </a:ext>
            </a:extLst>
          </p:cNvPr>
          <p:cNvSpPr/>
          <p:nvPr/>
        </p:nvSpPr>
        <p:spPr>
          <a:xfrm>
            <a:off x="3280803" y="3232916"/>
            <a:ext cx="266700" cy="279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Háromszög 7">
            <a:extLst>
              <a:ext uri="{FF2B5EF4-FFF2-40B4-BE49-F238E27FC236}">
                <a16:creationId xmlns:a16="http://schemas.microsoft.com/office/drawing/2014/main" id="{791AE8D9-E3C2-4914-8C4E-63329CB7502B}"/>
              </a:ext>
            </a:extLst>
          </p:cNvPr>
          <p:cNvSpPr/>
          <p:nvPr/>
        </p:nvSpPr>
        <p:spPr>
          <a:xfrm rot="10800000">
            <a:off x="3280801" y="3396407"/>
            <a:ext cx="266701" cy="231818"/>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AE92F821-E2B2-4CD9-9C7B-D3FFFA6E050D}"/>
              </a:ext>
            </a:extLst>
          </p:cNvPr>
          <p:cNvSpPr/>
          <p:nvPr/>
        </p:nvSpPr>
        <p:spPr>
          <a:xfrm>
            <a:off x="3362161" y="3310672"/>
            <a:ext cx="97632" cy="100012"/>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11" name="Szövegdoboz 10">
            <a:extLst>
              <a:ext uri="{FF2B5EF4-FFF2-40B4-BE49-F238E27FC236}">
                <a16:creationId xmlns:a16="http://schemas.microsoft.com/office/drawing/2014/main" id="{973D9DD9-64BE-4827-BA98-D49EF296BD38}"/>
              </a:ext>
            </a:extLst>
          </p:cNvPr>
          <p:cNvSpPr txBox="1"/>
          <p:nvPr/>
        </p:nvSpPr>
        <p:spPr>
          <a:xfrm>
            <a:off x="2787239" y="2932340"/>
            <a:ext cx="1520525" cy="369332"/>
          </a:xfrm>
          <a:prstGeom prst="rect">
            <a:avLst/>
          </a:prstGeom>
          <a:noFill/>
        </p:spPr>
        <p:txBody>
          <a:bodyPr wrap="square">
            <a:spAutoFit/>
          </a:bodyPr>
          <a:lstStyle/>
          <a:p>
            <a:r>
              <a:rPr lang="hu-HU" dirty="0"/>
              <a:t>Connecticut</a:t>
            </a:r>
          </a:p>
        </p:txBody>
      </p:sp>
      <p:sp>
        <p:nvSpPr>
          <p:cNvPr id="12" name="Ellipszis 11">
            <a:extLst>
              <a:ext uri="{FF2B5EF4-FFF2-40B4-BE49-F238E27FC236}">
                <a16:creationId xmlns:a16="http://schemas.microsoft.com/office/drawing/2014/main" id="{C5096043-A839-42D0-8911-C2799565A4CF}"/>
              </a:ext>
            </a:extLst>
          </p:cNvPr>
          <p:cNvSpPr/>
          <p:nvPr/>
        </p:nvSpPr>
        <p:spPr>
          <a:xfrm>
            <a:off x="7070502" y="837127"/>
            <a:ext cx="270456" cy="2575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hu-HU"/>
          </a:p>
        </p:txBody>
      </p:sp>
      <p:sp>
        <p:nvSpPr>
          <p:cNvPr id="13" name="Ellipszis 12">
            <a:extLst>
              <a:ext uri="{FF2B5EF4-FFF2-40B4-BE49-F238E27FC236}">
                <a16:creationId xmlns:a16="http://schemas.microsoft.com/office/drawing/2014/main" id="{B2AA66CE-B38E-4E62-A428-923AF7771C1F}"/>
              </a:ext>
            </a:extLst>
          </p:cNvPr>
          <p:cNvSpPr/>
          <p:nvPr/>
        </p:nvSpPr>
        <p:spPr>
          <a:xfrm>
            <a:off x="7981504" y="834249"/>
            <a:ext cx="270456" cy="2575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288EBB3C-D248-4000-B1E4-5CDDA129D28E}"/>
              </a:ext>
            </a:extLst>
          </p:cNvPr>
          <p:cNvSpPr/>
          <p:nvPr/>
        </p:nvSpPr>
        <p:spPr>
          <a:xfrm>
            <a:off x="8892506" y="834249"/>
            <a:ext cx="270456" cy="2575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hu-HU"/>
          </a:p>
        </p:txBody>
      </p:sp>
      <p:sp>
        <p:nvSpPr>
          <p:cNvPr id="15" name="Ellipszis 14">
            <a:extLst>
              <a:ext uri="{FF2B5EF4-FFF2-40B4-BE49-F238E27FC236}">
                <a16:creationId xmlns:a16="http://schemas.microsoft.com/office/drawing/2014/main" id="{7AA7371D-2DCC-412F-A227-1593090DE0B5}"/>
              </a:ext>
            </a:extLst>
          </p:cNvPr>
          <p:cNvSpPr/>
          <p:nvPr/>
        </p:nvSpPr>
        <p:spPr>
          <a:xfrm>
            <a:off x="9799758" y="837127"/>
            <a:ext cx="270456" cy="2575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hu-HU"/>
          </a:p>
        </p:txBody>
      </p:sp>
      <p:sp>
        <p:nvSpPr>
          <p:cNvPr id="16" name="Ellipszis 15">
            <a:extLst>
              <a:ext uri="{FF2B5EF4-FFF2-40B4-BE49-F238E27FC236}">
                <a16:creationId xmlns:a16="http://schemas.microsoft.com/office/drawing/2014/main" id="{7AC94DCA-9E02-47E2-AA3D-B1D6710E170A}"/>
              </a:ext>
            </a:extLst>
          </p:cNvPr>
          <p:cNvSpPr/>
          <p:nvPr/>
        </p:nvSpPr>
        <p:spPr>
          <a:xfrm>
            <a:off x="10710760" y="834249"/>
            <a:ext cx="270456" cy="2575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hu-HU"/>
          </a:p>
        </p:txBody>
      </p:sp>
      <p:sp>
        <p:nvSpPr>
          <p:cNvPr id="18" name="Téglalap: lekerekített 17">
            <a:extLst>
              <a:ext uri="{FF2B5EF4-FFF2-40B4-BE49-F238E27FC236}">
                <a16:creationId xmlns:a16="http://schemas.microsoft.com/office/drawing/2014/main" id="{65B8B762-2B1C-444B-A2CA-BC99B80015C9}"/>
              </a:ext>
            </a:extLst>
          </p:cNvPr>
          <p:cNvSpPr/>
          <p:nvPr/>
        </p:nvSpPr>
        <p:spPr>
          <a:xfrm>
            <a:off x="7133231" y="526108"/>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19" name="Téglalap: lekerekített 18">
            <a:extLst>
              <a:ext uri="{FF2B5EF4-FFF2-40B4-BE49-F238E27FC236}">
                <a16:creationId xmlns:a16="http://schemas.microsoft.com/office/drawing/2014/main" id="{D2B167C2-0BA9-45DF-82D5-488B0B195943}"/>
              </a:ext>
            </a:extLst>
          </p:cNvPr>
          <p:cNvSpPr/>
          <p:nvPr/>
        </p:nvSpPr>
        <p:spPr>
          <a:xfrm>
            <a:off x="7237094" y="526108"/>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20" name="Téglalap: lekerekített 19">
            <a:extLst>
              <a:ext uri="{FF2B5EF4-FFF2-40B4-BE49-F238E27FC236}">
                <a16:creationId xmlns:a16="http://schemas.microsoft.com/office/drawing/2014/main" id="{11FEC475-30EB-41F3-A847-F143C284D321}"/>
              </a:ext>
            </a:extLst>
          </p:cNvPr>
          <p:cNvSpPr/>
          <p:nvPr/>
        </p:nvSpPr>
        <p:spPr>
          <a:xfrm>
            <a:off x="8040496" y="540534"/>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21" name="Téglalap: lekerekített 20">
            <a:extLst>
              <a:ext uri="{FF2B5EF4-FFF2-40B4-BE49-F238E27FC236}">
                <a16:creationId xmlns:a16="http://schemas.microsoft.com/office/drawing/2014/main" id="{83F021C0-A1CB-4725-B922-D44B30F9C124}"/>
              </a:ext>
            </a:extLst>
          </p:cNvPr>
          <p:cNvSpPr/>
          <p:nvPr/>
        </p:nvSpPr>
        <p:spPr>
          <a:xfrm>
            <a:off x="8144359" y="540534"/>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22" name="Téglalap: lekerekített 21">
            <a:extLst>
              <a:ext uri="{FF2B5EF4-FFF2-40B4-BE49-F238E27FC236}">
                <a16:creationId xmlns:a16="http://schemas.microsoft.com/office/drawing/2014/main" id="{BBC2ABDD-590D-4A88-BFE2-B74E5704D45B}"/>
              </a:ext>
            </a:extLst>
          </p:cNvPr>
          <p:cNvSpPr/>
          <p:nvPr/>
        </p:nvSpPr>
        <p:spPr>
          <a:xfrm>
            <a:off x="8954799" y="547157"/>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23" name="Téglalap: lekerekített 22">
            <a:extLst>
              <a:ext uri="{FF2B5EF4-FFF2-40B4-BE49-F238E27FC236}">
                <a16:creationId xmlns:a16="http://schemas.microsoft.com/office/drawing/2014/main" id="{00D44399-3975-4639-8E9A-14B19E063E4C}"/>
              </a:ext>
            </a:extLst>
          </p:cNvPr>
          <p:cNvSpPr/>
          <p:nvPr/>
        </p:nvSpPr>
        <p:spPr>
          <a:xfrm>
            <a:off x="9058662" y="547157"/>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24" name="Téglalap: lekerekített 23">
            <a:extLst>
              <a:ext uri="{FF2B5EF4-FFF2-40B4-BE49-F238E27FC236}">
                <a16:creationId xmlns:a16="http://schemas.microsoft.com/office/drawing/2014/main" id="{80019EAA-1A9C-44B2-8A91-D91439BF50D9}"/>
              </a:ext>
            </a:extLst>
          </p:cNvPr>
          <p:cNvSpPr/>
          <p:nvPr/>
        </p:nvSpPr>
        <p:spPr>
          <a:xfrm>
            <a:off x="9862064" y="561583"/>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25" name="Téglalap: lekerekített 24">
            <a:extLst>
              <a:ext uri="{FF2B5EF4-FFF2-40B4-BE49-F238E27FC236}">
                <a16:creationId xmlns:a16="http://schemas.microsoft.com/office/drawing/2014/main" id="{BC9BA7BB-54DF-48A9-8A39-FEFA95B1C926}"/>
              </a:ext>
            </a:extLst>
          </p:cNvPr>
          <p:cNvSpPr/>
          <p:nvPr/>
        </p:nvSpPr>
        <p:spPr>
          <a:xfrm>
            <a:off x="9965927" y="561583"/>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26" name="Téglalap: lekerekített 25">
            <a:extLst>
              <a:ext uri="{FF2B5EF4-FFF2-40B4-BE49-F238E27FC236}">
                <a16:creationId xmlns:a16="http://schemas.microsoft.com/office/drawing/2014/main" id="{C8037AD7-C11D-448A-A49A-A4D144D7678B}"/>
              </a:ext>
            </a:extLst>
          </p:cNvPr>
          <p:cNvSpPr/>
          <p:nvPr/>
        </p:nvSpPr>
        <p:spPr>
          <a:xfrm>
            <a:off x="10776367" y="568206"/>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27" name="Téglalap: lekerekített 26">
            <a:extLst>
              <a:ext uri="{FF2B5EF4-FFF2-40B4-BE49-F238E27FC236}">
                <a16:creationId xmlns:a16="http://schemas.microsoft.com/office/drawing/2014/main" id="{6FD8A9B2-D37C-4D4C-86C0-6AC21953B2DB}"/>
              </a:ext>
            </a:extLst>
          </p:cNvPr>
          <p:cNvSpPr/>
          <p:nvPr/>
        </p:nvSpPr>
        <p:spPr>
          <a:xfrm>
            <a:off x="10880230" y="568206"/>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Tree>
    <p:extLst>
      <p:ext uri="{BB962C8B-B14F-4D97-AF65-F5344CB8AC3E}">
        <p14:creationId xmlns:p14="http://schemas.microsoft.com/office/powerpoint/2010/main" val="1326675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Ez a következő képét tartalmazza: {{ pinTitle }}">
            <a:extLst>
              <a:ext uri="{FF2B5EF4-FFF2-40B4-BE49-F238E27FC236}">
                <a16:creationId xmlns:a16="http://schemas.microsoft.com/office/drawing/2014/main" id="{49010C40-CBE5-4788-A714-E5B1F05B95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6878" y="-454939"/>
            <a:ext cx="4270218" cy="35615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jammin' on my planner">
            <a:extLst>
              <a:ext uri="{FF2B5EF4-FFF2-40B4-BE49-F238E27FC236}">
                <a16:creationId xmlns:a16="http://schemas.microsoft.com/office/drawing/2014/main" id="{67E83DC3-E747-4D6E-999E-97DF9A97F8E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915876" y="3987005"/>
            <a:ext cx="4133313" cy="413331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18 Month Freelance Anniversary Social Media Manager Adventures of a London Kiwi">
            <a:extLst>
              <a:ext uri="{FF2B5EF4-FFF2-40B4-BE49-F238E27FC236}">
                <a16:creationId xmlns:a16="http://schemas.microsoft.com/office/drawing/2014/main" id="{8D8FDC4D-1276-4D58-86DB-D6E802548C3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87756" y="3083594"/>
            <a:ext cx="2854071" cy="37973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z a következő képét tartalmazza: {{ pinTitle }}">
            <a:extLst>
              <a:ext uri="{FF2B5EF4-FFF2-40B4-BE49-F238E27FC236}">
                <a16:creationId xmlns:a16="http://schemas.microsoft.com/office/drawing/2014/main" id="{7FA4D4EC-C4E3-499E-AA25-F5E66205E6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726" y="-653053"/>
            <a:ext cx="5018461" cy="3763846"/>
          </a:xfrm>
          <a:prstGeom prst="rect">
            <a:avLst/>
          </a:prstGeom>
          <a:noFill/>
          <a:extLst>
            <a:ext uri="{909E8E84-426E-40DD-AFC4-6F175D3DCCD1}">
              <a14:hiddenFill xmlns:a14="http://schemas.microsoft.com/office/drawing/2010/main">
                <a:solidFill>
                  <a:srgbClr val="FFFFFF"/>
                </a:solidFill>
              </a14:hiddenFill>
            </a:ext>
          </a:extLst>
        </p:spPr>
      </p:pic>
      <p:pic>
        <p:nvPicPr>
          <p:cNvPr id="8" name="Kép 7">
            <a:extLst>
              <a:ext uri="{FF2B5EF4-FFF2-40B4-BE49-F238E27FC236}">
                <a16:creationId xmlns:a16="http://schemas.microsoft.com/office/drawing/2014/main" id="{E7BCBF6D-E385-4EF6-B32B-0121F8226C5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11200"/>
                    </a14:imgEffect>
                  </a14:imgLayer>
                </a14:imgProps>
              </a:ext>
            </a:extLst>
          </a:blip>
          <a:srcRect t="-9273" b="9273"/>
          <a:stretch/>
        </p:blipFill>
        <p:spPr>
          <a:xfrm>
            <a:off x="3787019" y="-450546"/>
            <a:ext cx="5730737" cy="3561244"/>
          </a:xfrm>
          <a:prstGeom prst="rect">
            <a:avLst/>
          </a:prstGeom>
        </p:spPr>
      </p:pic>
      <p:pic>
        <p:nvPicPr>
          <p:cNvPr id="2052" name="Picture 4" descr="Soka University of America | Athleticademix">
            <a:extLst>
              <a:ext uri="{FF2B5EF4-FFF2-40B4-BE49-F238E27FC236}">
                <a16:creationId xmlns:a16="http://schemas.microsoft.com/office/drawing/2014/main" id="{B88BC07C-8744-43D5-B959-28E8C1C53271}"/>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colorTemperature colorTemp="8800"/>
                    </a14:imgEffect>
                  </a14:imgLayer>
                </a14:imgProps>
              </a:ext>
              <a:ext uri="{28A0092B-C50C-407E-A947-70E740481C1C}">
                <a14:useLocalDpi xmlns:a14="http://schemas.microsoft.com/office/drawing/2010/main" val="0"/>
              </a:ext>
            </a:extLst>
          </a:blip>
          <a:srcRect t="7811" b="7728"/>
          <a:stretch/>
        </p:blipFill>
        <p:spPr bwMode="auto">
          <a:xfrm>
            <a:off x="5804028" y="3060635"/>
            <a:ext cx="6504724" cy="3921328"/>
          </a:xfrm>
          <a:prstGeom prst="rect">
            <a:avLst/>
          </a:prstGeom>
          <a:noFill/>
          <a:extLst>
            <a:ext uri="{909E8E84-426E-40DD-AFC4-6F175D3DCCD1}">
              <a14:hiddenFill xmlns:a14="http://schemas.microsoft.com/office/drawing/2010/main">
                <a:solidFill>
                  <a:srgbClr val="FFFFFF"/>
                </a:solidFill>
              </a14:hiddenFill>
            </a:ext>
          </a:extLst>
        </p:spPr>
      </p:pic>
      <p:sp>
        <p:nvSpPr>
          <p:cNvPr id="25" name="Téglalap: lekerekített 24">
            <a:extLst>
              <a:ext uri="{FF2B5EF4-FFF2-40B4-BE49-F238E27FC236}">
                <a16:creationId xmlns:a16="http://schemas.microsoft.com/office/drawing/2014/main" id="{A5CCC82E-5E86-47C1-A0E4-5C9C8648838A}"/>
              </a:ext>
            </a:extLst>
          </p:cNvPr>
          <p:cNvSpPr/>
          <p:nvPr/>
        </p:nvSpPr>
        <p:spPr>
          <a:xfrm>
            <a:off x="618604" y="407581"/>
            <a:ext cx="5708538" cy="5872826"/>
          </a:xfrm>
          <a:prstGeom prst="roundRect">
            <a:avLst/>
          </a:prstGeom>
          <a:solidFill>
            <a:srgbClr val="E0B2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Téglalap: lekerekített 1">
            <a:extLst>
              <a:ext uri="{FF2B5EF4-FFF2-40B4-BE49-F238E27FC236}">
                <a16:creationId xmlns:a16="http://schemas.microsoft.com/office/drawing/2014/main" id="{768CB77B-D22A-4304-9B58-1A4E26AEF949}"/>
              </a:ext>
            </a:extLst>
          </p:cNvPr>
          <p:cNvSpPr/>
          <p:nvPr/>
        </p:nvSpPr>
        <p:spPr>
          <a:xfrm>
            <a:off x="535762" y="492587"/>
            <a:ext cx="5708538" cy="5872826"/>
          </a:xfrm>
          <a:prstGeom prst="roundRect">
            <a:avLst/>
          </a:prstGeom>
          <a:solidFill>
            <a:srgbClr val="F8EF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Ellipszis 9">
            <a:extLst>
              <a:ext uri="{FF2B5EF4-FFF2-40B4-BE49-F238E27FC236}">
                <a16:creationId xmlns:a16="http://schemas.microsoft.com/office/drawing/2014/main" id="{64D0792E-B7CA-4023-AF4E-08B658FB070B}"/>
              </a:ext>
            </a:extLst>
          </p:cNvPr>
          <p:cNvSpPr/>
          <p:nvPr/>
        </p:nvSpPr>
        <p:spPr>
          <a:xfrm>
            <a:off x="1455313" y="577593"/>
            <a:ext cx="270456" cy="2575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hu-HU"/>
          </a:p>
        </p:txBody>
      </p:sp>
      <p:sp>
        <p:nvSpPr>
          <p:cNvPr id="11" name="Ellipszis 10">
            <a:extLst>
              <a:ext uri="{FF2B5EF4-FFF2-40B4-BE49-F238E27FC236}">
                <a16:creationId xmlns:a16="http://schemas.microsoft.com/office/drawing/2014/main" id="{F02A74D3-6B80-41D0-BB50-B55B5BF2B8DC}"/>
              </a:ext>
            </a:extLst>
          </p:cNvPr>
          <p:cNvSpPr/>
          <p:nvPr/>
        </p:nvSpPr>
        <p:spPr>
          <a:xfrm>
            <a:off x="2366315" y="574715"/>
            <a:ext cx="270456" cy="2575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hu-HU"/>
          </a:p>
        </p:txBody>
      </p:sp>
      <p:sp>
        <p:nvSpPr>
          <p:cNvPr id="12" name="Ellipszis 11">
            <a:extLst>
              <a:ext uri="{FF2B5EF4-FFF2-40B4-BE49-F238E27FC236}">
                <a16:creationId xmlns:a16="http://schemas.microsoft.com/office/drawing/2014/main" id="{ED31B2FD-18DB-4CCB-A7C2-373CC844DD1A}"/>
              </a:ext>
            </a:extLst>
          </p:cNvPr>
          <p:cNvSpPr/>
          <p:nvPr/>
        </p:nvSpPr>
        <p:spPr>
          <a:xfrm>
            <a:off x="3277317" y="574715"/>
            <a:ext cx="270456" cy="2575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hu-HU"/>
          </a:p>
        </p:txBody>
      </p:sp>
      <p:sp>
        <p:nvSpPr>
          <p:cNvPr id="13" name="Ellipszis 12">
            <a:extLst>
              <a:ext uri="{FF2B5EF4-FFF2-40B4-BE49-F238E27FC236}">
                <a16:creationId xmlns:a16="http://schemas.microsoft.com/office/drawing/2014/main" id="{B288513D-74E0-429B-A4EF-CBF9CE688AC6}"/>
              </a:ext>
            </a:extLst>
          </p:cNvPr>
          <p:cNvSpPr/>
          <p:nvPr/>
        </p:nvSpPr>
        <p:spPr>
          <a:xfrm>
            <a:off x="4184569" y="577593"/>
            <a:ext cx="270456" cy="2575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hu-HU"/>
          </a:p>
        </p:txBody>
      </p:sp>
      <p:sp>
        <p:nvSpPr>
          <p:cNvPr id="14" name="Ellipszis 13">
            <a:extLst>
              <a:ext uri="{FF2B5EF4-FFF2-40B4-BE49-F238E27FC236}">
                <a16:creationId xmlns:a16="http://schemas.microsoft.com/office/drawing/2014/main" id="{8EFD3D6B-05DD-4D3B-844D-71B8589BE545}"/>
              </a:ext>
            </a:extLst>
          </p:cNvPr>
          <p:cNvSpPr/>
          <p:nvPr/>
        </p:nvSpPr>
        <p:spPr>
          <a:xfrm>
            <a:off x="5095571" y="574715"/>
            <a:ext cx="270456" cy="2575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hu-HU"/>
          </a:p>
        </p:txBody>
      </p:sp>
      <p:sp>
        <p:nvSpPr>
          <p:cNvPr id="15" name="Téglalap: lekerekített 14">
            <a:extLst>
              <a:ext uri="{FF2B5EF4-FFF2-40B4-BE49-F238E27FC236}">
                <a16:creationId xmlns:a16="http://schemas.microsoft.com/office/drawing/2014/main" id="{928667A5-37A2-4BD7-991E-526C0DA10BB2}"/>
              </a:ext>
            </a:extLst>
          </p:cNvPr>
          <p:cNvSpPr/>
          <p:nvPr/>
        </p:nvSpPr>
        <p:spPr>
          <a:xfrm>
            <a:off x="1518042" y="266574"/>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16" name="Téglalap: lekerekített 15">
            <a:extLst>
              <a:ext uri="{FF2B5EF4-FFF2-40B4-BE49-F238E27FC236}">
                <a16:creationId xmlns:a16="http://schemas.microsoft.com/office/drawing/2014/main" id="{2AD568E4-CA80-4272-8060-B5778BD3510E}"/>
              </a:ext>
            </a:extLst>
          </p:cNvPr>
          <p:cNvSpPr/>
          <p:nvPr/>
        </p:nvSpPr>
        <p:spPr>
          <a:xfrm>
            <a:off x="1621905" y="266574"/>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17" name="Téglalap: lekerekített 16">
            <a:extLst>
              <a:ext uri="{FF2B5EF4-FFF2-40B4-BE49-F238E27FC236}">
                <a16:creationId xmlns:a16="http://schemas.microsoft.com/office/drawing/2014/main" id="{C49EA64B-6595-47B3-B7D7-B89C32FBC831}"/>
              </a:ext>
            </a:extLst>
          </p:cNvPr>
          <p:cNvSpPr/>
          <p:nvPr/>
        </p:nvSpPr>
        <p:spPr>
          <a:xfrm>
            <a:off x="2425307" y="281000"/>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18" name="Téglalap: lekerekített 17">
            <a:extLst>
              <a:ext uri="{FF2B5EF4-FFF2-40B4-BE49-F238E27FC236}">
                <a16:creationId xmlns:a16="http://schemas.microsoft.com/office/drawing/2014/main" id="{556199DA-0FBA-4ED5-80C8-3485B453222A}"/>
              </a:ext>
            </a:extLst>
          </p:cNvPr>
          <p:cNvSpPr/>
          <p:nvPr/>
        </p:nvSpPr>
        <p:spPr>
          <a:xfrm>
            <a:off x="2529170" y="281000"/>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19" name="Téglalap: lekerekített 18">
            <a:extLst>
              <a:ext uri="{FF2B5EF4-FFF2-40B4-BE49-F238E27FC236}">
                <a16:creationId xmlns:a16="http://schemas.microsoft.com/office/drawing/2014/main" id="{4B309182-0EFF-47F4-86D4-9D0D1E28D7F6}"/>
              </a:ext>
            </a:extLst>
          </p:cNvPr>
          <p:cNvSpPr/>
          <p:nvPr/>
        </p:nvSpPr>
        <p:spPr>
          <a:xfrm>
            <a:off x="3339610" y="287623"/>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20" name="Téglalap: lekerekített 19">
            <a:extLst>
              <a:ext uri="{FF2B5EF4-FFF2-40B4-BE49-F238E27FC236}">
                <a16:creationId xmlns:a16="http://schemas.microsoft.com/office/drawing/2014/main" id="{20D1F94F-0C49-44E3-8C45-A134E752905F}"/>
              </a:ext>
            </a:extLst>
          </p:cNvPr>
          <p:cNvSpPr/>
          <p:nvPr/>
        </p:nvSpPr>
        <p:spPr>
          <a:xfrm>
            <a:off x="3443473" y="287623"/>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21" name="Téglalap: lekerekített 20">
            <a:extLst>
              <a:ext uri="{FF2B5EF4-FFF2-40B4-BE49-F238E27FC236}">
                <a16:creationId xmlns:a16="http://schemas.microsoft.com/office/drawing/2014/main" id="{F7D88D64-2F8F-46F5-9B63-3E6A28ABF8DF}"/>
              </a:ext>
            </a:extLst>
          </p:cNvPr>
          <p:cNvSpPr/>
          <p:nvPr/>
        </p:nvSpPr>
        <p:spPr>
          <a:xfrm>
            <a:off x="4246875" y="302049"/>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22" name="Téglalap: lekerekített 21">
            <a:extLst>
              <a:ext uri="{FF2B5EF4-FFF2-40B4-BE49-F238E27FC236}">
                <a16:creationId xmlns:a16="http://schemas.microsoft.com/office/drawing/2014/main" id="{93CCE087-DB86-4574-9102-6F51FB33DC24}"/>
              </a:ext>
            </a:extLst>
          </p:cNvPr>
          <p:cNvSpPr/>
          <p:nvPr/>
        </p:nvSpPr>
        <p:spPr>
          <a:xfrm>
            <a:off x="4350738" y="302049"/>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23" name="Téglalap: lekerekített 22">
            <a:extLst>
              <a:ext uri="{FF2B5EF4-FFF2-40B4-BE49-F238E27FC236}">
                <a16:creationId xmlns:a16="http://schemas.microsoft.com/office/drawing/2014/main" id="{DA3F2C76-8CF6-4427-80CD-5B23A8B1B1AC}"/>
              </a:ext>
            </a:extLst>
          </p:cNvPr>
          <p:cNvSpPr/>
          <p:nvPr/>
        </p:nvSpPr>
        <p:spPr>
          <a:xfrm>
            <a:off x="5161178" y="308672"/>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24" name="Téglalap: lekerekített 23">
            <a:extLst>
              <a:ext uri="{FF2B5EF4-FFF2-40B4-BE49-F238E27FC236}">
                <a16:creationId xmlns:a16="http://schemas.microsoft.com/office/drawing/2014/main" id="{5A88FDFC-38A6-42EE-B69D-FBBFE9C77947}"/>
              </a:ext>
            </a:extLst>
          </p:cNvPr>
          <p:cNvSpPr/>
          <p:nvPr/>
        </p:nvSpPr>
        <p:spPr>
          <a:xfrm>
            <a:off x="5265041" y="308672"/>
            <a:ext cx="45719" cy="405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sp>
        <p:nvSpPr>
          <p:cNvPr id="3" name="Tartalom helye 2">
            <a:extLst>
              <a:ext uri="{FF2B5EF4-FFF2-40B4-BE49-F238E27FC236}">
                <a16:creationId xmlns:a16="http://schemas.microsoft.com/office/drawing/2014/main" id="{9C60F0E7-8F39-4EB8-AD5E-2BCE0631F52D}"/>
              </a:ext>
            </a:extLst>
          </p:cNvPr>
          <p:cNvSpPr>
            <a:spLocks noGrp="1"/>
          </p:cNvSpPr>
          <p:nvPr>
            <p:ph idx="1"/>
          </p:nvPr>
        </p:nvSpPr>
        <p:spPr>
          <a:xfrm>
            <a:off x="708547" y="1228870"/>
            <a:ext cx="5257800" cy="5658348"/>
          </a:xfrm>
        </p:spPr>
        <p:txBody>
          <a:bodyPr>
            <a:normAutofit/>
          </a:bodyPr>
          <a:lstStyle/>
          <a:p>
            <a:pPr marL="0" indent="0" algn="ctr">
              <a:buNone/>
            </a:pPr>
            <a:r>
              <a:rPr lang="en-US" dirty="0"/>
              <a:t>Mafi graduated from University High School in Irvine, California. She later graduated from </a:t>
            </a:r>
            <a:r>
              <a:rPr lang="en-US" dirty="0" err="1"/>
              <a:t>Soka</a:t>
            </a:r>
            <a:r>
              <a:rPr lang="en-US" dirty="0"/>
              <a:t> University of America, in California. She has varying levels of competency in eight different languages. She studied abroad in Barcelona, Spain for a semester in </a:t>
            </a:r>
            <a:r>
              <a:rPr lang="hu-HU" dirty="0"/>
              <a:t>a </a:t>
            </a:r>
            <a:r>
              <a:rPr lang="en-US" dirty="0"/>
              <a:t>college. During this trip she had the opportunity to be fully immersed in the Spanish language.</a:t>
            </a:r>
          </a:p>
          <a:p>
            <a:endParaRPr lang="hu-HU" dirty="0"/>
          </a:p>
        </p:txBody>
      </p:sp>
    </p:spTree>
    <p:extLst>
      <p:ext uri="{BB962C8B-B14F-4D97-AF65-F5344CB8AC3E}">
        <p14:creationId xmlns:p14="http://schemas.microsoft.com/office/powerpoint/2010/main" val="288132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E5D6"/>
        </a:solidFill>
        <a:effectLst/>
      </p:bgPr>
    </p:bg>
    <p:spTree>
      <p:nvGrpSpPr>
        <p:cNvPr id="1" name=""/>
        <p:cNvGrpSpPr/>
        <p:nvPr/>
      </p:nvGrpSpPr>
      <p:grpSpPr>
        <a:xfrm>
          <a:off x="0" y="0"/>
          <a:ext cx="0" cy="0"/>
          <a:chOff x="0" y="0"/>
          <a:chExt cx="0" cy="0"/>
        </a:xfrm>
      </p:grpSpPr>
      <p:pic>
        <p:nvPicPr>
          <p:cNvPr id="11" name="Picture 10" descr="Ez a következő képét tartalmazza: {{ pinTitle }}">
            <a:extLst>
              <a:ext uri="{FF2B5EF4-FFF2-40B4-BE49-F238E27FC236}">
                <a16:creationId xmlns:a16="http://schemas.microsoft.com/office/drawing/2014/main" id="{EA7C23E2-4B85-4DDC-BC74-F7A9140D602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731302" y="-145068"/>
            <a:ext cx="4583029" cy="458302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Ez a következő képét tartalmazza: {{ pinTitle }}">
            <a:extLst>
              <a:ext uri="{FF2B5EF4-FFF2-40B4-BE49-F238E27FC236}">
                <a16:creationId xmlns:a16="http://schemas.microsoft.com/office/drawing/2014/main" id="{0AC19D31-AE7B-434D-9BFC-E3553C04663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9460" y="2390841"/>
            <a:ext cx="4583029" cy="4583029"/>
          </a:xfrm>
          <a:prstGeom prst="rect">
            <a:avLst/>
          </a:prstGeom>
          <a:noFill/>
          <a:extLst>
            <a:ext uri="{909E8E84-426E-40DD-AFC4-6F175D3DCCD1}">
              <a14:hiddenFill xmlns:a14="http://schemas.microsoft.com/office/drawing/2010/main">
                <a:solidFill>
                  <a:srgbClr val="FFFFFF"/>
                </a:solidFill>
              </a14:hiddenFill>
            </a:ext>
          </a:extLst>
        </p:spPr>
      </p:pic>
      <p:sp>
        <p:nvSpPr>
          <p:cNvPr id="2" name="Cím 1">
            <a:extLst>
              <a:ext uri="{FF2B5EF4-FFF2-40B4-BE49-F238E27FC236}">
                <a16:creationId xmlns:a16="http://schemas.microsoft.com/office/drawing/2014/main" id="{ACF631D5-AB91-47B5-8AA4-2F5DD3ECABC1}"/>
              </a:ext>
            </a:extLst>
          </p:cNvPr>
          <p:cNvSpPr>
            <a:spLocks noGrp="1"/>
          </p:cNvSpPr>
          <p:nvPr>
            <p:ph type="title"/>
          </p:nvPr>
        </p:nvSpPr>
        <p:spPr>
          <a:xfrm>
            <a:off x="7405914" y="1538854"/>
            <a:ext cx="10515600" cy="1325563"/>
          </a:xfrm>
        </p:spPr>
        <p:txBody>
          <a:bodyPr/>
          <a:lstStyle/>
          <a:p>
            <a:r>
              <a:rPr lang="hu-HU" b="1" dirty="0" err="1">
                <a:latin typeface="Arial Black" panose="020B0A04020102020204" pitchFamily="34" charset="0"/>
              </a:rPr>
              <a:t>Career</a:t>
            </a:r>
            <a:r>
              <a:rPr lang="hu-HU" b="1" dirty="0">
                <a:latin typeface="Arial Black" panose="020B0A04020102020204" pitchFamily="34" charset="0"/>
              </a:rPr>
              <a:t> </a:t>
            </a:r>
          </a:p>
        </p:txBody>
      </p:sp>
      <p:sp>
        <p:nvSpPr>
          <p:cNvPr id="3" name="Tartalom helye 2">
            <a:extLst>
              <a:ext uri="{FF2B5EF4-FFF2-40B4-BE49-F238E27FC236}">
                <a16:creationId xmlns:a16="http://schemas.microsoft.com/office/drawing/2014/main" id="{5CD6D4BF-5107-4874-84A8-FEF68D65CE13}"/>
              </a:ext>
            </a:extLst>
          </p:cNvPr>
          <p:cNvSpPr>
            <a:spLocks noGrp="1"/>
          </p:cNvSpPr>
          <p:nvPr>
            <p:ph idx="1"/>
          </p:nvPr>
        </p:nvSpPr>
        <p:spPr>
          <a:xfrm>
            <a:off x="6604000" y="2729026"/>
            <a:ext cx="4093029" cy="2590120"/>
          </a:xfrm>
        </p:spPr>
        <p:txBody>
          <a:bodyPr>
            <a:normAutofit lnSpcReduction="10000"/>
          </a:bodyPr>
          <a:lstStyle/>
          <a:p>
            <a:pPr marL="0" indent="0">
              <a:buNone/>
            </a:pPr>
            <a:r>
              <a:rPr lang="en-US" dirty="0">
                <a:latin typeface="Century" panose="02040604050505020304" pitchFamily="18" charset="0"/>
              </a:rPr>
              <a:t>Mafi stated that before writing her first novel, Shatter Me, she wrote five manuscripts in order to </a:t>
            </a:r>
            <a:r>
              <a:rPr lang="hu-HU" dirty="0" err="1">
                <a:latin typeface="Century" panose="02040604050505020304" pitchFamily="18" charset="0"/>
              </a:rPr>
              <a:t>understand</a:t>
            </a:r>
            <a:r>
              <a:rPr lang="hu-HU" dirty="0">
                <a:latin typeface="Century" panose="02040604050505020304" pitchFamily="18" charset="0"/>
              </a:rPr>
              <a:t> </a:t>
            </a:r>
            <a:r>
              <a:rPr lang="hu-HU" dirty="0" err="1">
                <a:latin typeface="Century" panose="02040604050505020304" pitchFamily="18" charset="0"/>
              </a:rPr>
              <a:t>better</a:t>
            </a:r>
            <a:r>
              <a:rPr lang="hu-HU" dirty="0">
                <a:latin typeface="Century" panose="02040604050505020304" pitchFamily="18" charset="0"/>
              </a:rPr>
              <a:t> </a:t>
            </a:r>
            <a:r>
              <a:rPr lang="en-US" dirty="0">
                <a:latin typeface="Century" panose="02040604050505020304" pitchFamily="18" charset="0"/>
              </a:rPr>
              <a:t>how to write a book</a:t>
            </a:r>
            <a:endParaRPr lang="hu-HU" dirty="0">
              <a:latin typeface="Century" panose="02040604050505020304" pitchFamily="18" charset="0"/>
            </a:endParaRPr>
          </a:p>
        </p:txBody>
      </p:sp>
      <p:pic>
        <p:nvPicPr>
          <p:cNvPr id="5" name="Kép 4">
            <a:extLst>
              <a:ext uri="{FF2B5EF4-FFF2-40B4-BE49-F238E27FC236}">
                <a16:creationId xmlns:a16="http://schemas.microsoft.com/office/drawing/2014/main" id="{92D03C29-5A98-453D-A4F9-114D2C5DEEEE}"/>
              </a:ext>
            </a:extLst>
          </p:cNvPr>
          <p:cNvPicPr>
            <a:picLocks noChangeAspect="1"/>
          </p:cNvPicPr>
          <p:nvPr/>
        </p:nvPicPr>
        <p:blipFill>
          <a:blip r:embed="rId5" cstate="print"/>
          <a:stretch>
            <a:fillRect/>
          </a:stretch>
        </p:blipFill>
        <p:spPr>
          <a:xfrm>
            <a:off x="-782155" y="-112486"/>
            <a:ext cx="4794842" cy="4794842"/>
          </a:xfrm>
          <a:prstGeom prst="rect">
            <a:avLst/>
          </a:prstGeom>
        </p:spPr>
      </p:pic>
      <p:pic>
        <p:nvPicPr>
          <p:cNvPr id="3076" name="Picture 4">
            <a:extLst>
              <a:ext uri="{FF2B5EF4-FFF2-40B4-BE49-F238E27FC236}">
                <a16:creationId xmlns:a16="http://schemas.microsoft.com/office/drawing/2014/main" id="{0AC8794A-AE32-44EF-8D1D-8E9A9F2C06C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50" b="90000" l="0" r="9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flipH="1">
            <a:off x="6132286" y="0"/>
            <a:ext cx="6059714" cy="605971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z a következő képét tartalmazza: {{ pinTitle }}">
            <a:extLst>
              <a:ext uri="{FF2B5EF4-FFF2-40B4-BE49-F238E27FC236}">
                <a16:creationId xmlns:a16="http://schemas.microsoft.com/office/drawing/2014/main" id="{8DFD033B-F790-4594-AEF7-102C1BD4CDA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57486" y="2284935"/>
            <a:ext cx="3946663" cy="493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948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E5D6"/>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885E365A-717A-4F4E-A1B1-7BFA9B9B270B}"/>
              </a:ext>
            </a:extLst>
          </p:cNvPr>
          <p:cNvSpPr>
            <a:spLocks noGrp="1"/>
          </p:cNvSpPr>
          <p:nvPr>
            <p:ph idx="1"/>
          </p:nvPr>
        </p:nvSpPr>
        <p:spPr>
          <a:xfrm>
            <a:off x="412764" y="162286"/>
            <a:ext cx="6786527" cy="5423448"/>
          </a:xfrm>
        </p:spPr>
        <p:txBody>
          <a:bodyPr/>
          <a:lstStyle/>
          <a:p>
            <a:pPr marL="0" indent="0" algn="just">
              <a:buNone/>
            </a:pPr>
            <a:r>
              <a:rPr lang="en-US" dirty="0">
                <a:latin typeface="Century" panose="02040604050505020304" pitchFamily="18" charset="0"/>
              </a:rPr>
              <a:t>Shatter Me was published on November 15, 2011. Since then, Unravel Me and Ignite Me have been published. Mafi also has two novels that go with the Shatter Me series, Destroy Me and Fracture Me. Film rights to Shatter Me have been purchased by 20th Century Fox.</a:t>
            </a:r>
            <a:endParaRPr lang="hu-HU" dirty="0">
              <a:latin typeface="Century" panose="02040604050505020304" pitchFamily="18" charset="0"/>
            </a:endParaRPr>
          </a:p>
        </p:txBody>
      </p:sp>
      <p:pic>
        <p:nvPicPr>
          <p:cNvPr id="4" name="Picture 6" descr="Ez a következő képét tartalmazza: {{ pinTitle }}">
            <a:extLst>
              <a:ext uri="{FF2B5EF4-FFF2-40B4-BE49-F238E27FC236}">
                <a16:creationId xmlns:a16="http://schemas.microsoft.com/office/drawing/2014/main" id="{B138D04C-56FA-4610-A39E-E2C6946CE6F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000"/>
                    </a14:imgEffect>
                    <a14:imgEffect>
                      <a14:colorTemperature colorTemp="8800"/>
                    </a14:imgEffect>
                    <a14:imgEffect>
                      <a14:brightnessContrast bright="-37000"/>
                    </a14:imgEffect>
                  </a14:imgLayer>
                </a14:imgProps>
              </a:ext>
              <a:ext uri="{28A0092B-C50C-407E-A947-70E740481C1C}">
                <a14:useLocalDpi xmlns:a14="http://schemas.microsoft.com/office/drawing/2010/main" val="0"/>
              </a:ext>
            </a:extLst>
          </a:blip>
          <a:srcRect/>
          <a:stretch>
            <a:fillRect/>
          </a:stretch>
        </p:blipFill>
        <p:spPr bwMode="auto">
          <a:xfrm>
            <a:off x="7749947" y="-396680"/>
            <a:ext cx="4645828" cy="8248314"/>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4104" name="Picture 8" descr="Ignite Me (Shatter Me, #3) by Tahereh Mafi">
            <a:extLst>
              <a:ext uri="{FF2B5EF4-FFF2-40B4-BE49-F238E27FC236}">
                <a16:creationId xmlns:a16="http://schemas.microsoft.com/office/drawing/2014/main" id="{4BBD4C9E-3D21-4C4B-99E5-B30625ABB5C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294319" y="3486301"/>
            <a:ext cx="2214675" cy="3371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ásárlás: Unravel Me (2013)">
            <a:extLst>
              <a:ext uri="{FF2B5EF4-FFF2-40B4-BE49-F238E27FC236}">
                <a16:creationId xmlns:a16="http://schemas.microsoft.com/office/drawing/2014/main" id="{15B7B1D4-8A23-4A34-BE89-712ED38D4C9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665256" y="3486301"/>
            <a:ext cx="2250609" cy="33716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önyv Shatter Me Tahereh Mafi">
            <a:extLst>
              <a:ext uri="{FF2B5EF4-FFF2-40B4-BE49-F238E27FC236}">
                <a16:creationId xmlns:a16="http://schemas.microsoft.com/office/drawing/2014/main" id="{C735AC87-78FD-4F87-BEA5-C0CD3DC9C6A8}"/>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29428" y="3486301"/>
            <a:ext cx="2252492" cy="33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070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EFE8"/>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5B618801-B5B8-4BED-BDB9-7173928F032C}"/>
              </a:ext>
            </a:extLst>
          </p:cNvPr>
          <p:cNvSpPr>
            <a:spLocks noGrp="1"/>
          </p:cNvSpPr>
          <p:nvPr>
            <p:ph idx="1"/>
          </p:nvPr>
        </p:nvSpPr>
        <p:spPr>
          <a:xfrm>
            <a:off x="7597732" y="708336"/>
            <a:ext cx="4421745" cy="5756857"/>
          </a:xfrm>
        </p:spPr>
        <p:txBody>
          <a:bodyPr>
            <a:normAutofit lnSpcReduction="10000"/>
          </a:bodyPr>
          <a:lstStyle/>
          <a:p>
            <a:pPr marL="0" indent="0">
              <a:buNone/>
            </a:pPr>
            <a:r>
              <a:rPr lang="en-US" dirty="0">
                <a:latin typeface="Century" panose="02040604050505020304" pitchFamily="18" charset="0"/>
              </a:rPr>
              <a:t>In April 2017, Mafi announced another trilogy in the Shatter Me universe following the same cast of characters. The first installment, Restore Me, is told from a dual-POV from Juliette </a:t>
            </a:r>
            <a:r>
              <a:rPr lang="en-US" dirty="0" err="1">
                <a:latin typeface="Century" panose="02040604050505020304" pitchFamily="18" charset="0"/>
              </a:rPr>
              <a:t>Ferrars</a:t>
            </a:r>
            <a:r>
              <a:rPr lang="en-US" dirty="0">
                <a:latin typeface="Century" panose="02040604050505020304" pitchFamily="18" charset="0"/>
              </a:rPr>
              <a:t> and Warner, the protagonist and antagonist, respectively, in the original trilogy. Restore Me was published on March 6, 2018.</a:t>
            </a:r>
            <a:endParaRPr lang="hu-HU" dirty="0">
              <a:latin typeface="Century" panose="02040604050505020304" pitchFamily="18" charset="0"/>
            </a:endParaRPr>
          </a:p>
        </p:txBody>
      </p:sp>
      <p:pic>
        <p:nvPicPr>
          <p:cNvPr id="6152" name="Picture 8" descr="Ez a következő képét tartalmazza: {{ pinTitle }}">
            <a:extLst>
              <a:ext uri="{FF2B5EF4-FFF2-40B4-BE49-F238E27FC236}">
                <a16:creationId xmlns:a16="http://schemas.microsoft.com/office/drawing/2014/main" id="{3EC1C4EF-EFB4-4B18-93FC-8DC35BFF71A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7144"/>
                    </a14:imgEffect>
                    <a14:imgEffect>
                      <a14:saturation sat="102000"/>
                    </a14:imgEffect>
                  </a14:imgLayer>
                </a14:imgProps>
              </a:ext>
              <a:ext uri="{28A0092B-C50C-407E-A947-70E740481C1C}">
                <a14:useLocalDpi xmlns:a14="http://schemas.microsoft.com/office/drawing/2010/main" val="0"/>
              </a:ext>
            </a:extLst>
          </a:blip>
          <a:srcRect/>
          <a:stretch>
            <a:fillRect/>
          </a:stretch>
        </p:blipFill>
        <p:spPr bwMode="auto">
          <a:xfrm>
            <a:off x="0" y="-321446"/>
            <a:ext cx="6116660" cy="984885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store Me: TikTok Made Me Buy It! The most addictive YA fantasy series of  2021 eBook : Mafi, Tahereh: Amazon.co.uk: Kindle Store">
            <a:extLst>
              <a:ext uri="{FF2B5EF4-FFF2-40B4-BE49-F238E27FC236}">
                <a16:creationId xmlns:a16="http://schemas.microsoft.com/office/drawing/2014/main" id="{C992FDB4-D851-4FCF-B983-AC901B6D625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6944"/>
                    </a14:imgEffect>
                  </a14:imgLayer>
                </a14:imgProps>
              </a:ext>
              <a:ext uri="{28A0092B-C50C-407E-A947-70E740481C1C}">
                <a14:useLocalDpi xmlns:a14="http://schemas.microsoft.com/office/drawing/2010/main" val="0"/>
              </a:ext>
            </a:extLst>
          </a:blip>
          <a:srcRect/>
          <a:stretch>
            <a:fillRect/>
          </a:stretch>
        </p:blipFill>
        <p:spPr bwMode="auto">
          <a:xfrm>
            <a:off x="4302616" y="-90153"/>
            <a:ext cx="3158545" cy="482957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Ez a következő képét tartalmazza: {{ pinTitle }}">
            <a:extLst>
              <a:ext uri="{FF2B5EF4-FFF2-40B4-BE49-F238E27FC236}">
                <a16:creationId xmlns:a16="http://schemas.microsoft.com/office/drawing/2014/main" id="{3086B3D4-CB5B-4745-9106-81C7D220674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8500"/>
                    </a14:imgEffect>
                  </a14:imgLayer>
                </a14:imgProps>
              </a:ext>
              <a:ext uri="{28A0092B-C50C-407E-A947-70E740481C1C}">
                <a14:useLocalDpi xmlns:a14="http://schemas.microsoft.com/office/drawing/2010/main" val="0"/>
              </a:ext>
            </a:extLst>
          </a:blip>
          <a:srcRect/>
          <a:stretch>
            <a:fillRect/>
          </a:stretch>
        </p:blipFill>
        <p:spPr bwMode="auto">
          <a:xfrm>
            <a:off x="4969501" y="4739424"/>
            <a:ext cx="2252998" cy="2233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633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DECF"/>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FECAA580-5244-4AC0-8A99-21C1C8F17476}"/>
              </a:ext>
            </a:extLst>
          </p:cNvPr>
          <p:cNvSpPr>
            <a:spLocks noGrp="1"/>
          </p:cNvSpPr>
          <p:nvPr>
            <p:ph idx="1"/>
          </p:nvPr>
        </p:nvSpPr>
        <p:spPr>
          <a:xfrm>
            <a:off x="199621" y="141779"/>
            <a:ext cx="12176976" cy="1244734"/>
          </a:xfrm>
        </p:spPr>
        <p:txBody>
          <a:bodyPr>
            <a:normAutofit/>
          </a:bodyPr>
          <a:lstStyle/>
          <a:p>
            <a:pPr marL="0" indent="0">
              <a:buNone/>
            </a:pPr>
            <a:r>
              <a:rPr lang="hu-HU" b="1" dirty="0">
                <a:latin typeface="Arial Black" panose="020B0A04020102020204" pitchFamily="34" charset="0"/>
              </a:rPr>
              <a:t>Here is </a:t>
            </a:r>
            <a:r>
              <a:rPr lang="hu-HU" b="1" dirty="0" err="1">
                <a:latin typeface="Arial Black" panose="020B0A04020102020204" pitchFamily="34" charset="0"/>
              </a:rPr>
              <a:t>the</a:t>
            </a:r>
            <a:r>
              <a:rPr lang="hu-HU" b="1" dirty="0">
                <a:latin typeface="Arial Black" panose="020B0A04020102020204" pitchFamily="34" charset="0"/>
              </a:rPr>
              <a:t> </a:t>
            </a:r>
            <a:r>
              <a:rPr lang="hu-HU" b="1" dirty="0" err="1">
                <a:latin typeface="Arial Black" panose="020B0A04020102020204" pitchFamily="34" charset="0"/>
              </a:rPr>
              <a:t>full</a:t>
            </a:r>
            <a:r>
              <a:rPr lang="hu-HU" b="1" dirty="0">
                <a:latin typeface="Arial Black" panose="020B0A04020102020204" pitchFamily="34" charset="0"/>
              </a:rPr>
              <a:t> </a:t>
            </a:r>
            <a:r>
              <a:rPr lang="hu-HU" b="1" dirty="0" err="1">
                <a:latin typeface="Arial Black" panose="020B0A04020102020204" pitchFamily="34" charset="0"/>
              </a:rPr>
              <a:t>series</a:t>
            </a:r>
            <a:r>
              <a:rPr lang="hu-HU" b="1" dirty="0">
                <a:latin typeface="Arial Black" panose="020B0A04020102020204" pitchFamily="34" charset="0"/>
              </a:rPr>
              <a:t>… </a:t>
            </a:r>
            <a:r>
              <a:rPr lang="hu-HU" b="1" dirty="0" err="1">
                <a:latin typeface="Arial Black" panose="020B0A04020102020204" pitchFamily="34" charset="0"/>
              </a:rPr>
              <a:t>You</a:t>
            </a:r>
            <a:r>
              <a:rPr lang="hu-HU" b="1" dirty="0">
                <a:latin typeface="Arial Black" panose="020B0A04020102020204" pitchFamily="34" charset="0"/>
              </a:rPr>
              <a:t> </a:t>
            </a:r>
            <a:r>
              <a:rPr lang="hu-HU" b="1" dirty="0" err="1">
                <a:latin typeface="Arial Black" panose="020B0A04020102020204" pitchFamily="34" charset="0"/>
              </a:rPr>
              <a:t>ask</a:t>
            </a:r>
            <a:r>
              <a:rPr lang="hu-HU" b="1" dirty="0">
                <a:latin typeface="Arial Black" panose="020B0A04020102020204" pitchFamily="34" charset="0"/>
              </a:rPr>
              <a:t> </a:t>
            </a:r>
            <a:r>
              <a:rPr lang="hu-HU" b="1" dirty="0" err="1">
                <a:latin typeface="Arial Black" panose="020B0A04020102020204" pitchFamily="34" charset="0"/>
              </a:rPr>
              <a:t>why</a:t>
            </a:r>
            <a:r>
              <a:rPr lang="hu-HU" b="1" dirty="0">
                <a:latin typeface="Arial Black" panose="020B0A04020102020204" pitchFamily="34" charset="0"/>
              </a:rPr>
              <a:t> is </a:t>
            </a:r>
            <a:r>
              <a:rPr lang="hu-HU" b="1" dirty="0" err="1">
                <a:latin typeface="Arial Black" panose="020B0A04020102020204" pitchFamily="34" charset="0"/>
              </a:rPr>
              <a:t>this</a:t>
            </a:r>
            <a:r>
              <a:rPr lang="hu-HU" b="1" dirty="0">
                <a:latin typeface="Arial Black" panose="020B0A04020102020204" pitchFamily="34" charset="0"/>
              </a:rPr>
              <a:t> is </a:t>
            </a:r>
            <a:r>
              <a:rPr lang="hu-HU" b="1" dirty="0" err="1">
                <a:latin typeface="Arial Black" panose="020B0A04020102020204" pitchFamily="34" charset="0"/>
              </a:rPr>
              <a:t>many</a:t>
            </a:r>
            <a:r>
              <a:rPr lang="hu-HU" b="1" dirty="0">
                <a:latin typeface="Arial Black" panose="020B0A04020102020204" pitchFamily="34" charset="0"/>
              </a:rPr>
              <a:t> </a:t>
            </a:r>
            <a:r>
              <a:rPr lang="hu-HU" b="1" dirty="0" err="1">
                <a:latin typeface="Arial Black" panose="020B0A04020102020204" pitchFamily="34" charset="0"/>
              </a:rPr>
              <a:t>books</a:t>
            </a:r>
            <a:r>
              <a:rPr lang="hu-HU" b="1" dirty="0">
                <a:latin typeface="Arial Black" panose="020B0A04020102020204" pitchFamily="34" charset="0"/>
              </a:rPr>
              <a:t>?</a:t>
            </a:r>
          </a:p>
          <a:p>
            <a:pPr marL="0" indent="0">
              <a:buNone/>
            </a:pPr>
            <a:endParaRPr lang="hu-HU" sz="2000" dirty="0"/>
          </a:p>
        </p:txBody>
      </p:sp>
      <p:pic>
        <p:nvPicPr>
          <p:cNvPr id="8" name="Kép 7">
            <a:extLst>
              <a:ext uri="{FF2B5EF4-FFF2-40B4-BE49-F238E27FC236}">
                <a16:creationId xmlns:a16="http://schemas.microsoft.com/office/drawing/2014/main" id="{D688DB67-C5A1-420E-BDB6-863FECF71AC2}"/>
              </a:ext>
            </a:extLst>
          </p:cNvPr>
          <p:cNvPicPr>
            <a:picLocks noChangeAspect="1"/>
          </p:cNvPicPr>
          <p:nvPr/>
        </p:nvPicPr>
        <p:blipFill>
          <a:blip r:embed="rId2" cstate="print"/>
          <a:stretch>
            <a:fillRect/>
          </a:stretch>
        </p:blipFill>
        <p:spPr>
          <a:xfrm>
            <a:off x="6096000" y="640081"/>
            <a:ext cx="5810519" cy="6076140"/>
          </a:xfrm>
          <a:prstGeom prst="rect">
            <a:avLst/>
          </a:prstGeom>
        </p:spPr>
      </p:pic>
      <p:sp>
        <p:nvSpPr>
          <p:cNvPr id="10" name="Szövegdoboz 9">
            <a:extLst>
              <a:ext uri="{FF2B5EF4-FFF2-40B4-BE49-F238E27FC236}">
                <a16:creationId xmlns:a16="http://schemas.microsoft.com/office/drawing/2014/main" id="{A6AF8834-9798-44F9-BE38-220F2F988A15}"/>
              </a:ext>
            </a:extLst>
          </p:cNvPr>
          <p:cNvSpPr txBox="1"/>
          <p:nvPr/>
        </p:nvSpPr>
        <p:spPr>
          <a:xfrm>
            <a:off x="199621" y="811256"/>
            <a:ext cx="5544356" cy="6617196"/>
          </a:xfrm>
          <a:prstGeom prst="rect">
            <a:avLst/>
          </a:prstGeom>
          <a:noFill/>
        </p:spPr>
        <p:txBody>
          <a:bodyPr wrap="square" rtlCol="0">
            <a:spAutoFit/>
          </a:bodyPr>
          <a:lstStyle/>
          <a:p>
            <a:r>
              <a:rPr lang="hu-HU" dirty="0">
                <a:latin typeface="Century" panose="02040604050505020304" pitchFamily="18" charset="0"/>
              </a:rPr>
              <a:t>I made a </a:t>
            </a:r>
            <a:r>
              <a:rPr lang="hu-HU" dirty="0" err="1">
                <a:latin typeface="Century" panose="02040604050505020304" pitchFamily="18" charset="0"/>
              </a:rPr>
              <a:t>little</a:t>
            </a:r>
            <a:r>
              <a:rPr lang="hu-HU" dirty="0">
                <a:latin typeface="Century" panose="02040604050505020304" pitchFamily="18" charset="0"/>
              </a:rPr>
              <a:t> </a:t>
            </a:r>
            <a:r>
              <a:rPr lang="hu-HU" dirty="0" err="1">
                <a:latin typeface="Century" panose="02040604050505020304" pitchFamily="18" charset="0"/>
              </a:rPr>
              <a:t>trailer</a:t>
            </a:r>
            <a:r>
              <a:rPr lang="hu-HU" dirty="0">
                <a:latin typeface="Century" panose="02040604050505020304" pitchFamily="18" charset="0"/>
              </a:rPr>
              <a:t> </a:t>
            </a:r>
            <a:r>
              <a:rPr lang="hu-HU" dirty="0" err="1">
                <a:latin typeface="Century" panose="02040604050505020304" pitchFamily="18" charset="0"/>
              </a:rPr>
              <a:t>about</a:t>
            </a:r>
            <a:r>
              <a:rPr lang="hu-HU" dirty="0">
                <a:latin typeface="Century" panose="02040604050505020304" pitchFamily="18" charset="0"/>
              </a:rPr>
              <a:t> </a:t>
            </a:r>
            <a:r>
              <a:rPr lang="hu-HU" dirty="0" err="1">
                <a:latin typeface="Century" panose="02040604050505020304" pitchFamily="18" charset="0"/>
              </a:rPr>
              <a:t>herfirst</a:t>
            </a:r>
            <a:r>
              <a:rPr lang="hu-HU" dirty="0">
                <a:latin typeface="Century" panose="02040604050505020304" pitchFamily="18" charset="0"/>
              </a:rPr>
              <a:t> </a:t>
            </a:r>
            <a:r>
              <a:rPr lang="hu-HU" dirty="0" err="1">
                <a:latin typeface="Century" panose="02040604050505020304" pitchFamily="18" charset="0"/>
              </a:rPr>
              <a:t>book</a:t>
            </a:r>
            <a:r>
              <a:rPr lang="hu-HU" dirty="0">
                <a:latin typeface="Century" panose="02040604050505020304" pitchFamily="18" charset="0"/>
              </a:rPr>
              <a:t> and </a:t>
            </a:r>
            <a:r>
              <a:rPr lang="hu-HU" dirty="0" err="1">
                <a:latin typeface="Century" panose="02040604050505020304" pitchFamily="18" charset="0"/>
              </a:rPr>
              <a:t>you</a:t>
            </a:r>
            <a:r>
              <a:rPr lang="hu-HU" dirty="0">
                <a:latin typeface="Century" panose="02040604050505020304" pitchFamily="18" charset="0"/>
              </a:rPr>
              <a:t> </a:t>
            </a:r>
            <a:r>
              <a:rPr lang="hu-HU" dirty="0" err="1">
                <a:latin typeface="Century" panose="02040604050505020304" pitchFamily="18" charset="0"/>
              </a:rPr>
              <a:t>can</a:t>
            </a:r>
            <a:r>
              <a:rPr lang="hu-HU" dirty="0">
                <a:latin typeface="Century" panose="02040604050505020304" pitchFamily="18" charset="0"/>
              </a:rPr>
              <a:t> </a:t>
            </a:r>
            <a:r>
              <a:rPr lang="hu-HU" dirty="0" err="1">
                <a:latin typeface="Century" panose="02040604050505020304" pitchFamily="18" charset="0"/>
              </a:rPr>
              <a:t>know</a:t>
            </a:r>
            <a:r>
              <a:rPr lang="hu-HU" dirty="0">
                <a:latin typeface="Century" panose="02040604050505020304" pitchFamily="18" charset="0"/>
              </a:rPr>
              <a:t> </a:t>
            </a:r>
            <a:r>
              <a:rPr lang="hu-HU" dirty="0" err="1">
                <a:latin typeface="Century" panose="02040604050505020304" pitchFamily="18" charset="0"/>
              </a:rPr>
              <a:t>the</a:t>
            </a:r>
            <a:r>
              <a:rPr lang="hu-HU" dirty="0">
                <a:latin typeface="Century" panose="02040604050505020304" pitchFamily="18" charset="0"/>
              </a:rPr>
              <a:t> </a:t>
            </a:r>
            <a:r>
              <a:rPr lang="hu-HU" dirty="0" err="1">
                <a:latin typeface="Century" panose="02040604050505020304" pitchFamily="18" charset="0"/>
              </a:rPr>
              <a:t>answer</a:t>
            </a:r>
            <a:r>
              <a:rPr lang="hu-HU" dirty="0">
                <a:latin typeface="Century" panose="02040604050505020304" pitchFamily="18" charset="0"/>
              </a:rPr>
              <a:t>. </a:t>
            </a:r>
          </a:p>
          <a:p>
            <a:endParaRPr lang="hu-HU" dirty="0">
              <a:latin typeface="Century" panose="02040604050505020304" pitchFamily="18" charset="0"/>
            </a:endParaRPr>
          </a:p>
          <a:p>
            <a:r>
              <a:rPr lang="en-US" sz="1600" dirty="0">
                <a:latin typeface="Century" panose="02040604050505020304" pitchFamily="18" charset="0"/>
              </a:rPr>
              <a:t>Juliette ​hasn't touched anyone in exactly 264 days. The last time she did, it was an accident, but The Reestablishment locked her up for murder. No one knows why Juliette's touch is fatal. As long as she doesn't hurt anyone else, no one really cares. The world is too busy crumbling to pieces to pay attention to a 17-year-old-girl. Diseases are destroying the population, food is hard to find, birds don't fly anymore, and the clouds are the wrong color.</a:t>
            </a:r>
          </a:p>
          <a:p>
            <a:endParaRPr lang="en-US" sz="1600" dirty="0">
              <a:latin typeface="Century" panose="02040604050505020304" pitchFamily="18" charset="0"/>
            </a:endParaRPr>
          </a:p>
          <a:p>
            <a:r>
              <a:rPr lang="en-US" sz="1600" dirty="0">
                <a:latin typeface="Century" panose="02040604050505020304" pitchFamily="18" charset="0"/>
              </a:rPr>
              <a:t>The Reestablishment said their way was the only way to fix things, so they threw Juliette in a cell. Now so many people are dead that the survivors are whispering war- and The Reestablishment has changed its mind. Maybe Juliette is more than a tortured soul stuffed into a poisonous body. Maybe she's exactly what they need right now.</a:t>
            </a:r>
          </a:p>
          <a:p>
            <a:endParaRPr lang="en-US" sz="1600" dirty="0">
              <a:latin typeface="Century" panose="02040604050505020304" pitchFamily="18" charset="0"/>
            </a:endParaRPr>
          </a:p>
          <a:p>
            <a:r>
              <a:rPr lang="en-US" sz="1600" dirty="0">
                <a:latin typeface="Century" panose="02040604050505020304" pitchFamily="18" charset="0"/>
              </a:rPr>
              <a:t>Juliette has to make a choice: Be a weapon. Or be a warrior.</a:t>
            </a:r>
            <a:endParaRPr lang="hu-HU" sz="1600" dirty="0">
              <a:latin typeface="Century" panose="02040604050505020304" pitchFamily="18" charset="0"/>
            </a:endParaRPr>
          </a:p>
          <a:p>
            <a:endParaRPr lang="hu-HU" sz="1600" dirty="0">
              <a:solidFill>
                <a:schemeClr val="bg1"/>
              </a:solidFill>
              <a:latin typeface="Century" panose="02040604050505020304" pitchFamily="18" charset="0"/>
            </a:endParaRPr>
          </a:p>
          <a:p>
            <a:endParaRPr lang="hu-HU" sz="1600" dirty="0"/>
          </a:p>
          <a:p>
            <a:endParaRPr lang="hu-HU" dirty="0"/>
          </a:p>
        </p:txBody>
      </p:sp>
    </p:spTree>
    <p:extLst>
      <p:ext uri="{BB962C8B-B14F-4D97-AF65-F5344CB8AC3E}">
        <p14:creationId xmlns:p14="http://schemas.microsoft.com/office/powerpoint/2010/main" val="1841855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CCB2B0C-1CE4-486D-BED8-04E873E56B7B}"/>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2F7C568F-7D9C-4490-A3AB-3DA15D510AC8}"/>
              </a:ext>
            </a:extLst>
          </p:cNvPr>
          <p:cNvSpPr>
            <a:spLocks noGrp="1"/>
          </p:cNvSpPr>
          <p:nvPr>
            <p:ph idx="1"/>
          </p:nvPr>
        </p:nvSpPr>
        <p:spPr>
          <a:xfrm>
            <a:off x="6096000" y="1825625"/>
            <a:ext cx="5257800" cy="4351338"/>
          </a:xfrm>
        </p:spPr>
        <p:txBody>
          <a:bodyPr/>
          <a:lstStyle/>
          <a:p>
            <a:r>
              <a:rPr lang="en-US" dirty="0"/>
              <a:t>I’ve only read the first two parts of the series from her, but </a:t>
            </a:r>
            <a:r>
              <a:rPr lang="hu-HU" dirty="0" err="1"/>
              <a:t>she</a:t>
            </a:r>
            <a:r>
              <a:rPr lang="en-US"/>
              <a:t> grasped </a:t>
            </a:r>
            <a:r>
              <a:rPr lang="en-US" dirty="0"/>
              <a:t>me and I want to read the whole series. I loved her writing and the story. She write a romantic and adventure category with a little „the world end” feeling. </a:t>
            </a:r>
            <a:endParaRPr lang="hu-HU" dirty="0"/>
          </a:p>
        </p:txBody>
      </p:sp>
      <p:pic>
        <p:nvPicPr>
          <p:cNvPr id="7170" name="Picture 2" descr="Top 12 Reasons Why We Love Tahereh Mafi and Ransom Riggs - Penguin Teen">
            <a:extLst>
              <a:ext uri="{FF2B5EF4-FFF2-40B4-BE49-F238E27FC236}">
                <a16:creationId xmlns:a16="http://schemas.microsoft.com/office/drawing/2014/main" id="{51FEAC89-4106-45A3-A38C-715ADB9AEEC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53035" y="2005684"/>
            <a:ext cx="4876800"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505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40CD602-BA18-42EA-89B6-971252F34BCB}"/>
              </a:ext>
            </a:extLst>
          </p:cNvPr>
          <p:cNvSpPr>
            <a:spLocks noGrp="1"/>
          </p:cNvSpPr>
          <p:nvPr>
            <p:ph type="ctrTitle"/>
          </p:nvPr>
        </p:nvSpPr>
        <p:spPr/>
        <p:txBody>
          <a:bodyPr/>
          <a:lstStyle/>
          <a:p>
            <a:r>
              <a:rPr lang="hu-HU" dirty="0" err="1">
                <a:latin typeface="Arial Black" panose="020B0A04020102020204" pitchFamily="34" charset="0"/>
              </a:rPr>
              <a:t>Thank</a:t>
            </a:r>
            <a:r>
              <a:rPr lang="hu-HU" dirty="0">
                <a:latin typeface="Arial Black" panose="020B0A04020102020204" pitchFamily="34" charset="0"/>
              </a:rPr>
              <a:t> </a:t>
            </a:r>
            <a:r>
              <a:rPr lang="hu-HU" dirty="0" err="1">
                <a:latin typeface="Arial Black" panose="020B0A04020102020204" pitchFamily="34" charset="0"/>
              </a:rPr>
              <a:t>you</a:t>
            </a:r>
            <a:r>
              <a:rPr lang="hu-HU" dirty="0">
                <a:latin typeface="Arial Black" panose="020B0A04020102020204" pitchFamily="34" charset="0"/>
              </a:rPr>
              <a:t> for </a:t>
            </a:r>
            <a:r>
              <a:rPr lang="hu-HU" dirty="0" err="1">
                <a:latin typeface="Arial Black" panose="020B0A04020102020204" pitchFamily="34" charset="0"/>
              </a:rPr>
              <a:t>the</a:t>
            </a:r>
            <a:r>
              <a:rPr lang="hu-HU" dirty="0">
                <a:latin typeface="Arial Black" panose="020B0A04020102020204" pitchFamily="34" charset="0"/>
              </a:rPr>
              <a:t> </a:t>
            </a:r>
            <a:r>
              <a:rPr lang="hu-HU" dirty="0" err="1">
                <a:latin typeface="Arial Black" panose="020B0A04020102020204" pitchFamily="34" charset="0"/>
              </a:rPr>
              <a:t>attention</a:t>
            </a:r>
            <a:r>
              <a:rPr lang="hu-HU" dirty="0"/>
              <a:t>.</a:t>
            </a:r>
          </a:p>
        </p:txBody>
      </p:sp>
      <p:sp>
        <p:nvSpPr>
          <p:cNvPr id="3" name="Alcím 2">
            <a:extLst>
              <a:ext uri="{FF2B5EF4-FFF2-40B4-BE49-F238E27FC236}">
                <a16:creationId xmlns:a16="http://schemas.microsoft.com/office/drawing/2014/main" id="{BD42DFF2-6C5D-4D5E-A7FD-0AE4AEF7FF45}"/>
              </a:ext>
            </a:extLst>
          </p:cNvPr>
          <p:cNvSpPr>
            <a:spLocks noGrp="1"/>
          </p:cNvSpPr>
          <p:nvPr>
            <p:ph type="subTitle" idx="1"/>
          </p:nvPr>
        </p:nvSpPr>
        <p:spPr/>
        <p:txBody>
          <a:bodyPr/>
          <a:lstStyle/>
          <a:p>
            <a:r>
              <a:rPr lang="hu-HU" dirty="0" err="1"/>
              <a:t>Made</a:t>
            </a:r>
            <a:r>
              <a:rPr lang="hu-HU" dirty="0"/>
              <a:t> </a:t>
            </a:r>
            <a:r>
              <a:rPr lang="hu-HU" dirty="0" err="1"/>
              <a:t>by</a:t>
            </a:r>
            <a:r>
              <a:rPr lang="hu-HU" dirty="0"/>
              <a:t> </a:t>
            </a:r>
            <a:r>
              <a:rPr lang="hu-HU" dirty="0" err="1"/>
              <a:t>Renata</a:t>
            </a:r>
            <a:r>
              <a:rPr lang="hu-HU" dirty="0"/>
              <a:t> Kis</a:t>
            </a:r>
          </a:p>
        </p:txBody>
      </p:sp>
      <p:sp>
        <p:nvSpPr>
          <p:cNvPr id="4" name="Szövegdoboz 3">
            <a:extLst>
              <a:ext uri="{FF2B5EF4-FFF2-40B4-BE49-F238E27FC236}">
                <a16:creationId xmlns:a16="http://schemas.microsoft.com/office/drawing/2014/main" id="{ED03AB9F-E80F-4A28-B9FF-204BC987FA86}"/>
              </a:ext>
            </a:extLst>
          </p:cNvPr>
          <p:cNvSpPr txBox="1"/>
          <p:nvPr/>
        </p:nvSpPr>
        <p:spPr>
          <a:xfrm>
            <a:off x="0" y="5735637"/>
            <a:ext cx="8847786" cy="1467518"/>
          </a:xfrm>
          <a:prstGeom prst="rect">
            <a:avLst/>
          </a:prstGeom>
          <a:noFill/>
        </p:spPr>
        <p:txBody>
          <a:bodyPr wrap="square" rtlCol="0">
            <a:spAutoFit/>
          </a:bodyPr>
          <a:lstStyle/>
          <a:p>
            <a:pPr marR="810260" algn="just">
              <a:lnSpc>
                <a:spcPct val="107000"/>
              </a:lnSpc>
              <a:spcAft>
                <a:spcPts val="800"/>
              </a:spcAft>
              <a:tabLst>
                <a:tab pos="3330575" algn="l"/>
                <a:tab pos="3420745" algn="l"/>
              </a:tabLst>
            </a:pPr>
            <a:r>
              <a:rPr lang="hu-HU" sz="1600" u="sng" dirty="0">
                <a:solidFill>
                  <a:srgbClr val="827970"/>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https://www.goodreads.com/book/show/17331518-fracture-me</a:t>
            </a:r>
            <a:endParaRPr lang="hu-HU" sz="1600" dirty="0">
              <a:solidFill>
                <a:srgbClr val="827970"/>
              </a:solidFill>
              <a:effectLst/>
              <a:latin typeface="Calibri" panose="020F0502020204030204" pitchFamily="34" charset="0"/>
              <a:ea typeface="Calibri" panose="020F0502020204030204" pitchFamily="34" charset="0"/>
              <a:cs typeface="Times New Roman" panose="02020603050405020304" pitchFamily="18" charset="0"/>
            </a:endParaRPr>
          </a:p>
          <a:p>
            <a:pPr marR="810260" algn="just">
              <a:lnSpc>
                <a:spcPct val="107000"/>
              </a:lnSpc>
              <a:spcAft>
                <a:spcPts val="800"/>
              </a:spcAft>
              <a:tabLst>
                <a:tab pos="3330575" algn="l"/>
                <a:tab pos="3420745" algn="l"/>
              </a:tabLst>
            </a:pPr>
            <a:r>
              <a:rPr lang="hu-HU" sz="1600" u="sng" dirty="0">
                <a:solidFill>
                  <a:srgbClr val="82797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https://en.wikipedia.org/wiki/Tahereh_Mafi</a:t>
            </a:r>
            <a:endParaRPr lang="hu-HU" sz="1600" dirty="0">
              <a:solidFill>
                <a:srgbClr val="827970"/>
              </a:solidFill>
              <a:effectLst/>
              <a:latin typeface="Calibri" panose="020F0502020204030204" pitchFamily="34" charset="0"/>
              <a:ea typeface="Calibri" panose="020F0502020204030204" pitchFamily="34" charset="0"/>
              <a:cs typeface="Times New Roman" panose="02020603050405020304" pitchFamily="18" charset="0"/>
            </a:endParaRPr>
          </a:p>
          <a:p>
            <a:pPr marR="810260" algn="just">
              <a:lnSpc>
                <a:spcPct val="107000"/>
              </a:lnSpc>
              <a:spcAft>
                <a:spcPts val="800"/>
              </a:spcAft>
              <a:tabLst>
                <a:tab pos="3330575" algn="l"/>
                <a:tab pos="3420745" algn="l"/>
              </a:tabLst>
            </a:pPr>
            <a:r>
              <a:rPr lang="hu-HU" sz="1600" u="sng" dirty="0">
                <a:solidFill>
                  <a:srgbClr val="827970"/>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https://azenkonyvtaram.blogspot.com/2017/02/tahereh-mafi-shatter-me-ne-erints.html</a:t>
            </a:r>
            <a:endParaRPr lang="hu-HU" sz="1600" dirty="0">
              <a:solidFill>
                <a:srgbClr val="827970"/>
              </a:solidFill>
              <a:effectLst/>
              <a:latin typeface="Calibri" panose="020F0502020204030204" pitchFamily="34" charset="0"/>
              <a:ea typeface="Calibri" panose="020F0502020204030204" pitchFamily="34" charset="0"/>
              <a:cs typeface="Times New Roman" panose="02020603050405020304" pitchFamily="18" charset="0"/>
            </a:endParaRPr>
          </a:p>
          <a:p>
            <a:endParaRPr lang="hu-HU" dirty="0"/>
          </a:p>
        </p:txBody>
      </p:sp>
      <p:pic>
        <p:nvPicPr>
          <p:cNvPr id="5" name="Kép 4" descr="248394295_4348118658603706_3122323712659131408_n.jpg"/>
          <p:cNvPicPr>
            <a:picLocks noChangeAspect="1"/>
          </p:cNvPicPr>
          <p:nvPr/>
        </p:nvPicPr>
        <p:blipFill>
          <a:blip r:embed="rId5" cstate="print"/>
          <a:stretch>
            <a:fillRect/>
          </a:stretch>
        </p:blipFill>
        <p:spPr>
          <a:xfrm>
            <a:off x="6984637" y="4236720"/>
            <a:ext cx="5207363" cy="1935480"/>
          </a:xfrm>
          <a:prstGeom prst="rect">
            <a:avLst/>
          </a:prstGeom>
        </p:spPr>
      </p:pic>
      <p:pic>
        <p:nvPicPr>
          <p:cNvPr id="6" name="Kép 5" descr="erasmus+.jpg"/>
          <p:cNvPicPr>
            <a:picLocks noChangeAspect="1"/>
          </p:cNvPicPr>
          <p:nvPr/>
        </p:nvPicPr>
        <p:blipFill>
          <a:blip r:embed="rId6" cstate="print"/>
          <a:stretch>
            <a:fillRect/>
          </a:stretch>
        </p:blipFill>
        <p:spPr>
          <a:xfrm>
            <a:off x="0" y="0"/>
            <a:ext cx="2316480" cy="2316480"/>
          </a:xfrm>
          <a:prstGeom prst="rect">
            <a:avLst/>
          </a:prstGeom>
        </p:spPr>
      </p:pic>
    </p:spTree>
    <p:extLst>
      <p:ext uri="{BB962C8B-B14F-4D97-AF65-F5344CB8AC3E}">
        <p14:creationId xmlns:p14="http://schemas.microsoft.com/office/powerpoint/2010/main" val="147381691"/>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596</Words>
  <Application>Microsoft Office PowerPoint</Application>
  <PresentationFormat>Szélesvásznú</PresentationFormat>
  <Paragraphs>27</Paragraphs>
  <Slides>9</Slides>
  <Notes>2</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9</vt:i4>
      </vt:variant>
    </vt:vector>
  </HeadingPairs>
  <TitlesOfParts>
    <vt:vector size="16" baseType="lpstr">
      <vt:lpstr>Arial</vt:lpstr>
      <vt:lpstr>Arial Black</vt:lpstr>
      <vt:lpstr>Calibri</vt:lpstr>
      <vt:lpstr>Calibri Light</vt:lpstr>
      <vt:lpstr>Century</vt:lpstr>
      <vt:lpstr>Gabriola</vt:lpstr>
      <vt:lpstr>Office-téma</vt:lpstr>
      <vt:lpstr>Tahereh Mafi</vt:lpstr>
      <vt:lpstr>Her life</vt:lpstr>
      <vt:lpstr>PowerPoint-bemutató</vt:lpstr>
      <vt:lpstr>Career </vt:lpstr>
      <vt:lpstr>PowerPoint-bemutató</vt:lpstr>
      <vt:lpstr>PowerPoint-bemutató</vt:lpstr>
      <vt:lpstr>PowerPoint-bemutató</vt:lpstr>
      <vt:lpstr>PowerPoint-bemutató</vt:lpstr>
      <vt:lpstr>Thank you for the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Tahereh Mafi</dc:title>
  <dc:creator>Reni Kis</dc:creator>
  <cp:lastModifiedBy>O365 felhasználó</cp:lastModifiedBy>
  <cp:revision>14</cp:revision>
  <dcterms:created xsi:type="dcterms:W3CDTF">2021-12-04T18:36:52Z</dcterms:created>
  <dcterms:modified xsi:type="dcterms:W3CDTF">2022-05-20T06:06:21Z</dcterms:modified>
</cp:coreProperties>
</file>