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346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0B20FFB-A02F-4DDD-9563-D91B6955E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B20B0496-A8DD-466A-AAEE-ADED86DA6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989A32D-A6A6-4452-B3D4-362737C3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E33A17D4-ECFB-4518-8383-57173DE6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A5AEA29E-1293-4D72-87A9-C32A1C40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3456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30BE0E0-26B3-43C9-BA1F-A1293FDE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BEE72A63-8CD8-4EFC-8E27-63B380698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A9E97706-2648-4159-995D-6B809FB91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AEA1FDF-D1E4-4AA2-8DFE-DBC8BA19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492530B-64B6-46C9-8142-24D22D77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0862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F5E48D4D-89D4-44CC-A024-ECA1A5E86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4CA19578-5E61-4F8F-B96C-6CD4129A3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1AF988D-161A-4808-A464-9D01A418E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04D5BF7F-FE34-4D8A-803C-248F28896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170B9A5-12C0-4975-A32F-E6D086488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2992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ACC44CB-0DB6-4BBE-8A66-836C260D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A9A1F83-550B-413D-99DE-F33DD913F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F0FB7CA4-C89B-4DEE-A857-92622230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FE7433A9-B9F2-4B19-875B-FD778C50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FB0148D-91A3-4E5D-A4B7-4F3D3DCB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23982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649157A-398B-4B2C-8049-54663925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65BF69B3-18F3-4F9A-959E-EA026F69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02C764C-BE4C-443B-812E-44676194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7E0015F0-EA4F-4D22-9AC0-38A80B673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18039FE-9866-4751-9987-48E881F8F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9950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B92EC6F-4389-43C0-9225-3620DB30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DBBD2D4-DDD3-453B-8A0F-C979AC160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ED0F1E2D-80D4-46E5-BB2A-EEE04461F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0119A790-1871-4115-9A38-3181D767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0ACC276A-F3CB-4906-83EC-E6D74F97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35D9CFC2-530F-4826-9FED-18E73F286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416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4077423-AF6D-4211-A521-655DF4B9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ADB6B50-92BB-4213-8A8E-42286C6C5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658E2B2-AA3F-4EAA-A5DB-F8A0DD425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E107BFF9-AC5F-4352-BDFA-A43FA8ED3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FDF9B3C7-C29E-4CED-99B7-E944CFFE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25A44AFF-C60F-4B83-9EC7-1B2962B5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A99DB65B-5D2D-448F-832A-8C369D87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B7968C51-DED6-480C-9620-ACDEFF98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19204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F5D3543-D0F4-47B1-9568-F3CA460A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45372AEF-9AC6-4E5E-A5E3-EF5084C6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BB127471-6208-4FA3-859E-2F3FBEB1A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EAEDFD5D-A4E4-464D-B4BA-35721583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4777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46EFE63D-614C-4D6B-8F51-2373252B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80F931A0-653F-4D55-9E1C-E25B6AF8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74F97C43-291E-4CA5-A5E4-2904B40ED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5827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1B5BE6E-C6D5-4CFF-8087-90174E960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621E71F-59BA-4757-A214-D0D426DA2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4EC1384-A812-45AB-9308-99A12B90A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2EA16A9-285E-489C-B9C7-F21FFACB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D7C60A91-F515-4A24-A425-ADBF6655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949E5A71-317B-4A99-B4B8-76533060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154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C4F078-0BAF-4B95-B17B-08048FC9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DC715511-5C33-4CAF-AB8B-55B0730DE2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61B365B1-A894-4B89-BEE7-07B2D4170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F15BFAF7-1CF1-4363-8A8C-58288294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D737DC5-41D6-4E49-9009-C82C2D71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EB22A430-A8D1-400D-A7D1-F7A3764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79571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F0C30C04-CA43-42BF-A018-F0F1074A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4C33328-CE9C-426B-AC93-3524B8996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C3616EC-C690-45D2-A0E1-8B94AC1A0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3012-1E34-4380-844D-8CDCAA54490B}" type="datetimeFigureOut">
              <a:rPr lang="hu-HU" smtClean="0"/>
              <a:pPr/>
              <a:t>2022.05.12.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5412715-C8AF-49B2-9CF4-9FC9FC9D26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2897BB98-132B-4283-A338-626B9C49A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C4C7B-D0D9-4A58-BE8E-E217469C2A2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40332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>
            <a:extLst>
              <a:ext uri="{FF2B5EF4-FFF2-40B4-BE49-F238E27FC236}">
                <a16:creationId xmlns:a16="http://schemas.microsoft.com/office/drawing/2014/main" xmlns="" id="{0700D48D-C9AA-4000-A912-29A4FEA98A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26CB09AF-FBF4-495B-BD10-30FF4C0C0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455" y="2212224"/>
            <a:ext cx="4580338" cy="2433552"/>
          </a:xfrm>
        </p:spPr>
        <p:txBody>
          <a:bodyPr>
            <a:normAutofit/>
          </a:bodyPr>
          <a:lstStyle/>
          <a:p>
            <a:pPr algn="l"/>
            <a:r>
              <a:rPr lang="en-US" sz="4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Széchenyi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</a:t>
            </a:r>
            <a:r>
              <a:rPr lang="en-US" sz="4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István</a:t>
            </a:r>
            <a:r>
              <a:rPr lang="en-US" sz="4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 Roman Catholic Secondary School</a:t>
            </a:r>
            <a:r>
              <a:rPr lang="hu-HU" sz="4200" dirty="0">
                <a:solidFill>
                  <a:srgbClr val="FFFFFF"/>
                </a:solidFill>
              </a:rPr>
              <a:t/>
            </a:r>
            <a:br>
              <a:rPr lang="hu-HU" sz="4200" dirty="0">
                <a:solidFill>
                  <a:srgbClr val="FFFFFF"/>
                </a:solidFill>
              </a:rPr>
            </a:br>
            <a:endParaRPr lang="hu-HU" sz="4200" dirty="0">
              <a:solidFill>
                <a:srgbClr val="FFFFFF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942559F9-5D8A-4A27-92E0-FB8058D735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9229" y="869568"/>
            <a:ext cx="5390093" cy="1689865"/>
          </a:xfrm>
          <a:prstGeom prst="rect">
            <a:avLst/>
          </a:prstGeom>
        </p:spPr>
      </p:pic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xmlns="" id="{805E69BC-D844-4AB5-9E35-ED458EE296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4">
            <a:extLst>
              <a:ext uri="{FF2B5EF4-FFF2-40B4-BE49-F238E27FC236}">
                <a16:creationId xmlns:a16="http://schemas.microsoft.com/office/drawing/2014/main" xmlns="" id="{4312C673-8179-457E-AD2A-D1FAE4CC9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 descr="248394295_4348118658603706_312232371265913140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9914" y="3937000"/>
            <a:ext cx="553538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03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2E95E3-13F0-4213-9DF0-10BD573E9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Century Schoolbook" panose="02040604050505020304" pitchFamily="18" charset="0"/>
              </a:rPr>
              <a:t>Religious</a:t>
            </a:r>
            <a:r>
              <a:rPr lang="hu-HU" dirty="0">
                <a:latin typeface="Century Schoolbook" panose="02040604050505020304" pitchFamily="18" charset="0"/>
              </a:rPr>
              <a:t> life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0B4D86E0-75A6-4210-83B2-DBCDDE7CB5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0449" y="1477110"/>
            <a:ext cx="3671179" cy="4564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D2DF81E1-03DD-4A92-B692-8854D2BFBE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9270" y="1477110"/>
            <a:ext cx="3671179" cy="456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xmlns="" id="{123182B7-12DE-4906-8721-72716332F6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091" y="1477110"/>
            <a:ext cx="3671179" cy="4564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AC41B8A4-FCDD-4BE4-8C51-AF5C27F54BA0}"/>
              </a:ext>
            </a:extLst>
          </p:cNvPr>
          <p:cNvSpPr txBox="1"/>
          <p:nvPr/>
        </p:nvSpPr>
        <p:spPr>
          <a:xfrm>
            <a:off x="1829532" y="6042026"/>
            <a:ext cx="130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Century Schoolbook" panose="02040604050505020304" pitchFamily="18" charset="0"/>
              </a:rPr>
              <a:t>Advent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C1CD6364-6320-4495-8AF1-CD19D3A3B5A8}"/>
              </a:ext>
            </a:extLst>
          </p:cNvPr>
          <p:cNvSpPr txBox="1"/>
          <p:nvPr/>
        </p:nvSpPr>
        <p:spPr>
          <a:xfrm>
            <a:off x="4428781" y="6042026"/>
            <a:ext cx="348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Century Schoolbook" panose="02040604050505020304" pitchFamily="18" charset="0"/>
              </a:rPr>
              <a:t>attending</a:t>
            </a:r>
            <a:r>
              <a:rPr lang="hu-HU" sz="2400" dirty="0" smtClean="0">
                <a:latin typeface="Century Schoolbook" panose="02040604050505020304" pitchFamily="18" charset="0"/>
              </a:rPr>
              <a:t> a service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49FF73DF-C430-4F91-B2EB-62DF9823D7F4}"/>
              </a:ext>
            </a:extLst>
          </p:cNvPr>
          <p:cNvSpPr txBox="1"/>
          <p:nvPr/>
        </p:nvSpPr>
        <p:spPr>
          <a:xfrm>
            <a:off x="9024179" y="6042026"/>
            <a:ext cx="160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donations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45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6AA9F35-A380-4469-8BD6-546CA3587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89" y="365124"/>
            <a:ext cx="4892530" cy="1325563"/>
          </a:xfrm>
        </p:spPr>
        <p:txBody>
          <a:bodyPr/>
          <a:lstStyle/>
          <a:p>
            <a:r>
              <a:rPr lang="hu-HU" dirty="0">
                <a:latin typeface="Century Schoolbook" panose="02040604050505020304" pitchFamily="18" charset="0"/>
              </a:rPr>
              <a:t>Széchenyi István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4A2C33EF-E50D-44FC-8E30-889A77CAF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71848"/>
            <a:ext cx="3708794" cy="483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94A4EF0-7A89-4491-91C3-55BE41A634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219" y="1027906"/>
            <a:ext cx="5518241" cy="245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C6E09D56-7A0D-493C-8576-857EC56A555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220" y="3756073"/>
            <a:ext cx="5518241" cy="2452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6AE2721B-F01D-4D64-9C68-6AC6A40F21E1}"/>
              </a:ext>
            </a:extLst>
          </p:cNvPr>
          <p:cNvSpPr txBox="1"/>
          <p:nvPr/>
        </p:nvSpPr>
        <p:spPr>
          <a:xfrm>
            <a:off x="7088262" y="3337395"/>
            <a:ext cx="2110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Chain</a:t>
            </a:r>
            <a:r>
              <a:rPr lang="hu-HU" sz="2400" dirty="0">
                <a:latin typeface="Century Schoolbook" panose="02040604050505020304" pitchFamily="18" charset="0"/>
              </a:rPr>
              <a:t> </a:t>
            </a:r>
            <a:r>
              <a:rPr lang="hu-HU" sz="2400" dirty="0" err="1">
                <a:latin typeface="Century Schoolbook" panose="02040604050505020304" pitchFamily="18" charset="0"/>
              </a:rPr>
              <a:t>Bridge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DAF888DF-57FD-4C11-BBFE-9B43CE614092}"/>
              </a:ext>
            </a:extLst>
          </p:cNvPr>
          <p:cNvSpPr txBox="1"/>
          <p:nvPr/>
        </p:nvSpPr>
        <p:spPr>
          <a:xfrm>
            <a:off x="5730730" y="6208955"/>
            <a:ext cx="482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Hungarian</a:t>
            </a:r>
            <a:r>
              <a:rPr lang="hu-HU" sz="2400" dirty="0">
                <a:latin typeface="Century Schoolbook" panose="02040604050505020304" pitchFamily="18" charset="0"/>
              </a:rPr>
              <a:t> </a:t>
            </a:r>
            <a:r>
              <a:rPr lang="hu-HU" sz="2400" dirty="0" err="1">
                <a:latin typeface="Century Schoolbook" panose="02040604050505020304" pitchFamily="18" charset="0"/>
              </a:rPr>
              <a:t>Academy</a:t>
            </a:r>
            <a:r>
              <a:rPr lang="hu-HU" sz="2400" dirty="0">
                <a:latin typeface="Century Schoolbook" panose="02040604050505020304" pitchFamily="18" charset="0"/>
              </a:rPr>
              <a:t> of </a:t>
            </a:r>
            <a:r>
              <a:rPr lang="hu-HU" sz="2400" dirty="0" err="1">
                <a:latin typeface="Century Schoolbook" panose="02040604050505020304" pitchFamily="18" charset="0"/>
              </a:rPr>
              <a:t>Sciences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76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5739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0932402-3E54-4FD8-A78E-52D043DB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hu-H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Introduction</a:t>
            </a:r>
            <a:endParaRPr lang="hu-H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A3E2A3F-E0FD-4193-9FA5-160418A71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/>
          </a:bodyPr>
          <a:lstStyle/>
          <a:p>
            <a:r>
              <a:rPr lang="hu-HU" sz="4000" dirty="0">
                <a:latin typeface="Century Schoolbook" panose="02040604050505020304" pitchFamily="18" charset="0"/>
              </a:rPr>
              <a:t>l</a:t>
            </a:r>
            <a:r>
              <a:rPr lang="en-US" sz="4000" dirty="0" err="1">
                <a:latin typeface="Century Schoolbook" panose="02040604050505020304" pitchFamily="18" charset="0"/>
              </a:rPr>
              <a:t>ocated</a:t>
            </a:r>
            <a:r>
              <a:rPr lang="en-US" sz="4000" dirty="0">
                <a:latin typeface="Century Schoolbook" panose="02040604050505020304" pitchFamily="18" charset="0"/>
              </a:rPr>
              <a:t> in </a:t>
            </a:r>
            <a:r>
              <a:rPr lang="en-US" sz="4000" dirty="0" err="1">
                <a:latin typeface="Century Schoolbook" panose="02040604050505020304" pitchFamily="18" charset="0"/>
              </a:rPr>
              <a:t>Hatvan</a:t>
            </a:r>
            <a:endParaRPr lang="hu-HU" sz="4000" dirty="0">
              <a:latin typeface="Century Schoolbook" panose="02040604050505020304" pitchFamily="18" charset="0"/>
            </a:endParaRPr>
          </a:p>
          <a:p>
            <a:r>
              <a:rPr lang="en-US" sz="4000" dirty="0">
                <a:latin typeface="Century Schoolbook" panose="02040604050505020304" pitchFamily="18" charset="0"/>
              </a:rPr>
              <a:t>more than 450 students</a:t>
            </a:r>
            <a:endParaRPr lang="hu-HU" sz="4000" dirty="0">
              <a:latin typeface="Century Schoolbook" panose="02040604050505020304" pitchFamily="18" charset="0"/>
            </a:endParaRPr>
          </a:p>
          <a:p>
            <a:r>
              <a:rPr lang="hu-HU" sz="4000" dirty="0" err="1" smtClean="0">
                <a:latin typeface="Century Schoolbook" panose="02040604050505020304" pitchFamily="18" charset="0"/>
              </a:rPr>
              <a:t>Several</a:t>
            </a:r>
            <a:r>
              <a:rPr lang="hu-HU" sz="4000" dirty="0" smtClean="0">
                <a:latin typeface="Century Schoolbook" panose="02040604050505020304" pitchFamily="18" charset="0"/>
              </a:rPr>
              <a:t> </a:t>
            </a:r>
            <a:r>
              <a:rPr lang="hu-HU" sz="4000" dirty="0" err="1" smtClean="0">
                <a:latin typeface="Century Schoolbook" panose="02040604050505020304" pitchFamily="18" charset="0"/>
              </a:rPr>
              <a:t>specializations</a:t>
            </a:r>
            <a:endParaRPr lang="en-US" sz="4000" dirty="0">
              <a:latin typeface="Century Schoolbook" panose="02040604050505020304" pitchFamily="18" charset="0"/>
            </a:endParaRPr>
          </a:p>
        </p:txBody>
      </p:sp>
      <p:pic>
        <p:nvPicPr>
          <p:cNvPr id="7" name="Tartalom helye 3">
            <a:extLst>
              <a:ext uri="{FF2B5EF4-FFF2-40B4-BE49-F238E27FC236}">
                <a16:creationId xmlns:a16="http://schemas.microsoft.com/office/drawing/2014/main" xmlns="" id="{7DCE3152-C0A2-44CB-9E6E-5977E7286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982" r="16237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6609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D20202C-96C9-4369-8B40-E8E8A6520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511" y="629266"/>
            <a:ext cx="4611400" cy="1676603"/>
          </a:xfrm>
        </p:spPr>
        <p:txBody>
          <a:bodyPr>
            <a:normAutofit/>
          </a:bodyPr>
          <a:lstStyle/>
          <a:p>
            <a:pPr algn="ctr"/>
            <a:r>
              <a:rPr lang="hu-HU" sz="4000" dirty="0" err="1" smtClean="0">
                <a:latin typeface="Century Schoolbook" panose="02040604050505020304" pitchFamily="18" charset="0"/>
              </a:rPr>
              <a:t>Specializations</a:t>
            </a:r>
            <a:endParaRPr lang="hu-HU" sz="4000" dirty="0">
              <a:latin typeface="Century Schoolbook" panose="020406040505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944033A-D7BA-4629-A45E-5FB72E637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13" y="2438400"/>
            <a:ext cx="3697510" cy="378541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entury Schoolbook" panose="02040604050505020304" pitchFamily="18" charset="0"/>
              </a:rPr>
              <a:t>Economics</a:t>
            </a:r>
          </a:p>
          <a:p>
            <a:r>
              <a:rPr lang="en-US" sz="4000" dirty="0">
                <a:latin typeface="Century Schoolbook" panose="02040604050505020304" pitchFamily="18" charset="0"/>
              </a:rPr>
              <a:t>Informatics</a:t>
            </a:r>
          </a:p>
          <a:p>
            <a:r>
              <a:rPr lang="en-US" sz="4000" dirty="0">
                <a:latin typeface="Century Schoolbook" panose="02040604050505020304" pitchFamily="18" charset="0"/>
              </a:rPr>
              <a:t>Management</a:t>
            </a:r>
          </a:p>
          <a:p>
            <a:r>
              <a:rPr lang="en-US" sz="4000" dirty="0">
                <a:latin typeface="Century Schoolbook" panose="02040604050505020304" pitchFamily="18" charset="0"/>
              </a:rPr>
              <a:t>High School</a:t>
            </a:r>
          </a:p>
          <a:p>
            <a:r>
              <a:rPr lang="hu-HU" sz="4000" dirty="0" smtClean="0">
                <a:latin typeface="Century Schoolbook" panose="02040604050505020304" pitchFamily="18" charset="0"/>
              </a:rPr>
              <a:t>Health </a:t>
            </a:r>
            <a:r>
              <a:rPr lang="hu-HU" sz="4000" smtClean="0">
                <a:latin typeface="Century Schoolbook" panose="02040604050505020304" pitchFamily="18" charset="0"/>
              </a:rPr>
              <a:t>care</a:t>
            </a:r>
            <a:endParaRPr lang="en-US" sz="4000" dirty="0">
              <a:latin typeface="Century Schoolbook" panose="02040604050505020304" pitchFamily="18" charset="0"/>
            </a:endParaRPr>
          </a:p>
          <a:p>
            <a:endParaRPr lang="hu-HU" sz="18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E7D45684-CC94-4B7D-9188-A494151D2F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9638" r="6407" b="1"/>
          <a:stretch/>
        </p:blipFill>
        <p:spPr>
          <a:xfrm>
            <a:off x="5414729" y="968535"/>
            <a:ext cx="2078598" cy="199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A60D18F-18EF-4643-A37D-4E66913BB8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12" r="38346" b="2"/>
          <a:stretch/>
        </p:blipFill>
        <p:spPr>
          <a:xfrm>
            <a:off x="7493328" y="968535"/>
            <a:ext cx="1917733" cy="199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C7B22D13-DAF5-4B92-B8CA-BFF6331F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1366" r="22369" b="2"/>
          <a:stretch/>
        </p:blipFill>
        <p:spPr>
          <a:xfrm>
            <a:off x="9411062" y="966480"/>
            <a:ext cx="2078600" cy="199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xmlns="" id="{B015EE34-90AE-4EE0-BF0F-E8E2503794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2647" r="1" b="2099"/>
          <a:stretch/>
        </p:blipFill>
        <p:spPr>
          <a:xfrm>
            <a:off x="5414729" y="3023448"/>
            <a:ext cx="6074932" cy="292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63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303A68E-1AB9-4B19-8BE5-ED2220EE3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28" y="347843"/>
            <a:ext cx="5707565" cy="1325563"/>
          </a:xfrm>
        </p:spPr>
        <p:txBody>
          <a:bodyPr>
            <a:noAutofit/>
          </a:bodyPr>
          <a:lstStyle/>
          <a:p>
            <a:r>
              <a:rPr lang="hu-HU" sz="4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Foreign</a:t>
            </a:r>
            <a:r>
              <a:rPr lang="hu-HU" sz="48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hu-HU" sz="48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languages</a:t>
            </a:r>
            <a:endParaRPr lang="hu-HU" sz="48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F066691-520C-4F0C-98DB-F5E7494E6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35" y="1860187"/>
            <a:ext cx="5707565" cy="415571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000000"/>
                </a:solidFill>
                <a:latin typeface="Century Schoolbook" panose="02040604050505020304" pitchFamily="18" charset="0"/>
              </a:rPr>
              <a:t>English</a:t>
            </a:r>
          </a:p>
          <a:p>
            <a:r>
              <a:rPr lang="hu-HU" sz="40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German</a:t>
            </a:r>
            <a:endParaRPr lang="hu-HU" sz="40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hu-HU" sz="40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Small</a:t>
            </a:r>
            <a:r>
              <a:rPr lang="hu-HU" sz="4000" dirty="0">
                <a:solidFill>
                  <a:srgbClr val="000000"/>
                </a:solidFill>
                <a:latin typeface="Century Schoolbook" panose="02040604050505020304" pitchFamily="18" charset="0"/>
              </a:rPr>
              <a:t> </a:t>
            </a:r>
            <a:r>
              <a:rPr lang="hu-HU" sz="40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groups</a:t>
            </a:r>
            <a:endParaRPr lang="hu-HU" sz="40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hu-HU" sz="4000" dirty="0">
                <a:solidFill>
                  <a:srgbClr val="000000"/>
                </a:solidFill>
                <a:latin typeface="Century Schoolbook" panose="02040604050505020304" pitchFamily="18" charset="0"/>
              </a:rPr>
              <a:t>Pannon </a:t>
            </a:r>
            <a:r>
              <a:rPr lang="hu-HU" sz="40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language</a:t>
            </a:r>
            <a:r>
              <a:rPr lang="hu-HU" sz="4000" dirty="0">
                <a:solidFill>
                  <a:srgbClr val="000000"/>
                </a:solidFill>
                <a:latin typeface="Century Schoolbook" panose="02040604050505020304" pitchFamily="18" charset="0"/>
              </a:rPr>
              <a:t/>
            </a:r>
            <a:br>
              <a:rPr lang="hu-HU" sz="4000" dirty="0">
                <a:solidFill>
                  <a:srgbClr val="000000"/>
                </a:solidFill>
                <a:latin typeface="Century Schoolbook" panose="02040604050505020304" pitchFamily="18" charset="0"/>
              </a:rPr>
            </a:br>
            <a:r>
              <a:rPr lang="hu-HU" sz="4000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exam</a:t>
            </a:r>
            <a:endParaRPr lang="hu-HU" sz="4000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pPr marL="0" indent="0">
              <a:buNone/>
            </a:pPr>
            <a:endParaRPr lang="hu-HU" sz="2000" dirty="0">
              <a:solidFill>
                <a:srgbClr val="000000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EDA8FFB-8F3C-4612-BA6F-D313898B11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9938" y="1579653"/>
            <a:ext cx="3667677" cy="234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401EBD49-175D-4BB2-B74E-EE83A1EE21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9938" y="3953869"/>
            <a:ext cx="3667678" cy="234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xmlns="" id="{2ADF6D70-A487-4423-B6AE-E5A7ABD38A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2166" y="1595479"/>
            <a:ext cx="3287079" cy="4716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730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A0E9CBE-F55A-4668-AEC0-0B3EC6A0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403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dirty="0" err="1">
                <a:latin typeface="Century Schoolbook" panose="02040604050505020304" pitchFamily="18" charset="0"/>
              </a:rPr>
              <a:t>Our</a:t>
            </a:r>
            <a:r>
              <a:rPr lang="hu-HU" sz="4800" dirty="0">
                <a:latin typeface="Century Schoolbook" panose="02040604050505020304" pitchFamily="18" charset="0"/>
              </a:rPr>
              <a:t> </a:t>
            </a:r>
            <a:r>
              <a:rPr lang="hu-HU" sz="4800" dirty="0" err="1">
                <a:latin typeface="Century Schoolbook" panose="02040604050505020304" pitchFamily="18" charset="0"/>
              </a:rPr>
              <a:t>school</a:t>
            </a:r>
            <a:r>
              <a:rPr lang="hu-HU" sz="4800" dirty="0">
                <a:latin typeface="Century Schoolbook" panose="02040604050505020304" pitchFamily="18" charset="0"/>
              </a:rPr>
              <a:t> </a:t>
            </a:r>
            <a:r>
              <a:rPr lang="hu-HU" sz="4800" dirty="0" err="1">
                <a:latin typeface="Century Schoolbook" panose="02040604050505020304" pitchFamily="18" charset="0"/>
              </a:rPr>
              <a:t>today</a:t>
            </a:r>
            <a:endParaRPr lang="hu-HU" sz="4800" dirty="0">
              <a:latin typeface="Century Schoolbook" panose="020406040505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xmlns="" id="{ADBAFB03-7F44-403F-A860-B5861F2107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199" y="1466122"/>
            <a:ext cx="5900225" cy="4597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xmlns="" id="{FEDB04A3-3993-4881-842E-A5147E71C4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6898" y="1466122"/>
            <a:ext cx="4516902" cy="459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DBA3DB86-B3D9-4BD6-A685-0D7BCDA25549}"/>
              </a:ext>
            </a:extLst>
          </p:cNvPr>
          <p:cNvSpPr txBox="1"/>
          <p:nvPr/>
        </p:nvSpPr>
        <p:spPr>
          <a:xfrm>
            <a:off x="1936071" y="6130870"/>
            <a:ext cx="370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Century Schoolbook" panose="02040604050505020304" pitchFamily="18" charset="0"/>
              </a:rPr>
              <a:t>2014-renovation </a:t>
            </a:r>
            <a:endParaRPr lang="hu-HU" sz="3200" dirty="0">
              <a:latin typeface="Century Schoolbook" panose="020406040505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6DB23C81-7CF5-4544-9C05-2CB87D6373C4}"/>
              </a:ext>
            </a:extLst>
          </p:cNvPr>
          <p:cNvSpPr txBox="1"/>
          <p:nvPr/>
        </p:nvSpPr>
        <p:spPr>
          <a:xfrm>
            <a:off x="7200862" y="6146918"/>
            <a:ext cx="378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Century Schoolbook" panose="02040604050505020304" pitchFamily="18" charset="0"/>
              </a:rPr>
              <a:t>2018-new </a:t>
            </a:r>
            <a:r>
              <a:rPr lang="hu-HU" sz="3200" dirty="0">
                <a:latin typeface="Century Schoolbook" panose="02040604050505020304" pitchFamily="18" charset="0"/>
              </a:rPr>
              <a:t>building</a:t>
            </a:r>
          </a:p>
        </p:txBody>
      </p:sp>
    </p:spTree>
    <p:extLst>
      <p:ext uri="{BB962C8B-B14F-4D97-AF65-F5344CB8AC3E}">
        <p14:creationId xmlns:p14="http://schemas.microsoft.com/office/powerpoint/2010/main" xmlns="" val="39760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D4B3F62-9987-422E-BB17-71911AC5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70" y="279855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err="1">
                <a:latin typeface="Century Schoolbook" panose="02040604050505020304" pitchFamily="18" charset="0"/>
              </a:rPr>
              <a:t>Community</a:t>
            </a:r>
            <a:r>
              <a:rPr lang="hu-HU" sz="4000" dirty="0">
                <a:latin typeface="Century Schoolbook" panose="02040604050505020304" pitchFamily="18" charset="0"/>
              </a:rPr>
              <a:t> and sport </a:t>
            </a:r>
            <a:r>
              <a:rPr lang="hu-HU" sz="4000" dirty="0" err="1">
                <a:latin typeface="Century Schoolbook" panose="02040604050505020304" pitchFamily="18" charset="0"/>
              </a:rPr>
              <a:t>activities</a:t>
            </a:r>
            <a:endParaRPr lang="hu-HU" sz="4000" dirty="0">
              <a:latin typeface="Century Schoolbook" panose="020406040505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15C874BB-099B-4AA5-A768-2D22930228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38150" y="4350068"/>
            <a:ext cx="2398405" cy="207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B3F4F188-9EE4-4E1D-A53E-ACF490B7E6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6464" y="4350069"/>
            <a:ext cx="2322779" cy="2074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75B98FE8-F5AA-40DB-99FD-62F2EA27897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6464" y="1309435"/>
            <a:ext cx="4721183" cy="261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77028DD6-9AC0-49D2-AE01-263B9EFEF2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5464" y="1309434"/>
            <a:ext cx="4572394" cy="2610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Tartalom helye 9">
            <a:extLst>
              <a:ext uri="{FF2B5EF4-FFF2-40B4-BE49-F238E27FC236}">
                <a16:creationId xmlns:a16="http://schemas.microsoft.com/office/drawing/2014/main" xmlns="" id="{95ECE22D-A9C2-4BEF-AF86-9EB52846B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855463" y="4342187"/>
            <a:ext cx="4572395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4D6C6D2C-E9F9-4BEE-9A05-480B182A3D52}"/>
              </a:ext>
            </a:extLst>
          </p:cNvPr>
          <p:cNvSpPr txBox="1"/>
          <p:nvPr/>
        </p:nvSpPr>
        <p:spPr>
          <a:xfrm>
            <a:off x="2975106" y="3765294"/>
            <a:ext cx="888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choir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34453F87-D905-4809-8C68-7B55500930FE}"/>
              </a:ext>
            </a:extLst>
          </p:cNvPr>
          <p:cNvSpPr txBox="1"/>
          <p:nvPr/>
        </p:nvSpPr>
        <p:spPr>
          <a:xfrm>
            <a:off x="7368616" y="3791236"/>
            <a:ext cx="1546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volleyball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B4BCECFC-D16E-495A-91D9-2DC32DAB7060}"/>
              </a:ext>
            </a:extLst>
          </p:cNvPr>
          <p:cNvSpPr txBox="1"/>
          <p:nvPr/>
        </p:nvSpPr>
        <p:spPr>
          <a:xfrm>
            <a:off x="1315717" y="6283439"/>
            <a:ext cx="188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table</a:t>
            </a:r>
            <a:r>
              <a:rPr lang="hu-HU" sz="2400" dirty="0">
                <a:latin typeface="Century Schoolbook" panose="02040604050505020304" pitchFamily="18" charset="0"/>
              </a:rPr>
              <a:t> </a:t>
            </a:r>
            <a:r>
              <a:rPr lang="hu-HU" sz="2400" dirty="0" err="1">
                <a:latin typeface="Century Schoolbook" panose="02040604050505020304" pitchFamily="18" charset="0"/>
              </a:rPr>
              <a:t>tennis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CF3F86C8-FD87-467A-8D4E-67F25DEB875A}"/>
              </a:ext>
            </a:extLst>
          </p:cNvPr>
          <p:cNvSpPr txBox="1"/>
          <p:nvPr/>
        </p:nvSpPr>
        <p:spPr>
          <a:xfrm>
            <a:off x="3824683" y="6283439"/>
            <a:ext cx="1652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basketball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0F559CD2-A2E4-4B63-997D-C54566B46AE7}"/>
              </a:ext>
            </a:extLst>
          </p:cNvPr>
          <p:cNvSpPr txBox="1"/>
          <p:nvPr/>
        </p:nvSpPr>
        <p:spPr>
          <a:xfrm>
            <a:off x="7502324" y="6283439"/>
            <a:ext cx="127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football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9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811103E-DACE-477F-9E0B-927C6C9F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Century Schoolbook" panose="02040604050505020304" pitchFamily="18" charset="0"/>
              </a:rPr>
              <a:t>Camps</a:t>
            </a:r>
            <a:endParaRPr lang="hu-HU" dirty="0">
              <a:latin typeface="Century Schoolbook" panose="020406040505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7BB134FF-E508-4399-9626-9C306B60F3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374" y="1442522"/>
            <a:ext cx="3804138" cy="470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3B7392E1-C522-45A9-B643-1486E670CF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2512" y="1442522"/>
            <a:ext cx="3804138" cy="470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4509559D-9CCD-42D8-A919-9F205BB68A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6650" y="1442522"/>
            <a:ext cx="3804138" cy="470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C76AC002-DBA3-4669-AEE3-759BDA86DD4D}"/>
              </a:ext>
            </a:extLst>
          </p:cNvPr>
          <p:cNvSpPr txBox="1"/>
          <p:nvPr/>
        </p:nvSpPr>
        <p:spPr>
          <a:xfrm>
            <a:off x="594910" y="6147581"/>
            <a:ext cx="3514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entury Schoolbook" panose="02040604050505020304" pitchFamily="18" charset="0"/>
              </a:rPr>
              <a:t>     </a:t>
            </a:r>
            <a:r>
              <a:rPr lang="hu-HU" sz="2400" dirty="0" err="1" smtClean="0">
                <a:latin typeface="Century Schoolbook" panose="02040604050505020304" pitchFamily="18" charset="0"/>
              </a:rPr>
              <a:t>Freshers</a:t>
            </a:r>
            <a:r>
              <a:rPr lang="hu-HU" sz="2400" dirty="0" smtClean="0">
                <a:latin typeface="Century Schoolbook" panose="02040604050505020304" pitchFamily="18" charset="0"/>
              </a:rPr>
              <a:t>’ </a:t>
            </a:r>
            <a:r>
              <a:rPr lang="hu-HU" sz="2400" dirty="0" err="1">
                <a:latin typeface="Century Schoolbook" panose="02040604050505020304" pitchFamily="18" charset="0"/>
              </a:rPr>
              <a:t>camp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33847ADB-5016-46A7-BC3F-3E7142DCC2A8}"/>
              </a:ext>
            </a:extLst>
          </p:cNvPr>
          <p:cNvSpPr txBox="1"/>
          <p:nvPr/>
        </p:nvSpPr>
        <p:spPr>
          <a:xfrm>
            <a:off x="4428780" y="6147580"/>
            <a:ext cx="730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entury Schoolbook" panose="02040604050505020304" pitchFamily="18" charset="0"/>
              </a:rPr>
              <a:t>                    English </a:t>
            </a:r>
            <a:r>
              <a:rPr lang="hu-HU" sz="2400" dirty="0" err="1" smtClean="0">
                <a:latin typeface="Century Schoolbook" panose="02040604050505020304" pitchFamily="18" charset="0"/>
              </a:rPr>
              <a:t>language</a:t>
            </a:r>
            <a:r>
              <a:rPr lang="hu-HU" sz="2400" dirty="0" smtClean="0">
                <a:latin typeface="Century Schoolbook" panose="02040604050505020304" pitchFamily="18" charset="0"/>
              </a:rPr>
              <a:t> </a:t>
            </a:r>
            <a:r>
              <a:rPr lang="hu-HU" sz="2400" dirty="0" err="1" smtClean="0">
                <a:latin typeface="Century Schoolbook" panose="02040604050505020304" pitchFamily="18" charset="0"/>
              </a:rPr>
              <a:t>camp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3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EEE3E85-FB5C-4702-B68C-879D723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10" y="371196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 err="1">
                <a:latin typeface="Century Schoolbook" panose="02040604050505020304" pitchFamily="18" charset="0"/>
              </a:rPr>
              <a:t>Annual</a:t>
            </a:r>
            <a:r>
              <a:rPr lang="hu-HU" dirty="0">
                <a:latin typeface="Century Schoolbook" panose="02040604050505020304" pitchFamily="18" charset="0"/>
              </a:rPr>
              <a:t> </a:t>
            </a:r>
            <a:r>
              <a:rPr lang="hu-HU" dirty="0" err="1">
                <a:latin typeface="Century Schoolbook" panose="02040604050505020304" pitchFamily="18" charset="0"/>
              </a:rPr>
              <a:t>events</a:t>
            </a:r>
            <a:endParaRPr lang="hu-HU" dirty="0">
              <a:latin typeface="Century Schoolbook" panose="020406040505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9E4D947-BB01-44F4-BE93-52930BBD79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094" y="1505240"/>
            <a:ext cx="3762865" cy="431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031443D7-9AC0-498D-84B1-19B16DB5B4D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2959" y="1505239"/>
            <a:ext cx="3762866" cy="431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517BBBBE-7093-41C5-BDE6-8D338DCCF7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5825" y="1505238"/>
            <a:ext cx="3762865" cy="4318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FA99CFE7-EE5B-4810-875E-61B43983AC4B}"/>
              </a:ext>
            </a:extLst>
          </p:cNvPr>
          <p:cNvSpPr txBox="1"/>
          <p:nvPr/>
        </p:nvSpPr>
        <p:spPr>
          <a:xfrm>
            <a:off x="149417" y="5830338"/>
            <a:ext cx="4367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entury Schoolbook" panose="02040604050505020304" pitchFamily="18" charset="0"/>
              </a:rPr>
              <a:t>          </a:t>
            </a:r>
            <a:r>
              <a:rPr lang="hu-HU" sz="2400" dirty="0" err="1" smtClean="0">
                <a:latin typeface="Century Schoolbook" panose="02040604050505020304" pitchFamily="18" charset="0"/>
              </a:rPr>
              <a:t>Freshers</a:t>
            </a:r>
            <a:r>
              <a:rPr lang="hu-HU" sz="2400" dirty="0" smtClean="0">
                <a:latin typeface="Century Schoolbook" panose="02040604050505020304" pitchFamily="18" charset="0"/>
              </a:rPr>
              <a:t>’ </a:t>
            </a:r>
            <a:r>
              <a:rPr lang="hu-HU" sz="2400" dirty="0" err="1" smtClean="0">
                <a:latin typeface="Century Schoolbook" panose="02040604050505020304" pitchFamily="18" charset="0"/>
              </a:rPr>
              <a:t>day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908674FD-19A9-4CD3-A24D-363A6576463A}"/>
              </a:ext>
            </a:extLst>
          </p:cNvPr>
          <p:cNvSpPr txBox="1"/>
          <p:nvPr/>
        </p:nvSpPr>
        <p:spPr>
          <a:xfrm>
            <a:off x="4516852" y="5830338"/>
            <a:ext cx="3378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Century Schoolbook" panose="02040604050505020304" pitchFamily="18" charset="0"/>
              </a:rPr>
              <a:t>School</a:t>
            </a:r>
            <a:r>
              <a:rPr lang="hu-HU" sz="2400" dirty="0" smtClean="0">
                <a:latin typeface="Century Schoolbook" panose="02040604050505020304" pitchFamily="18" charset="0"/>
              </a:rPr>
              <a:t> </a:t>
            </a:r>
            <a:r>
              <a:rPr lang="hu-HU" sz="2400" dirty="0" err="1" smtClean="0">
                <a:latin typeface="Century Schoolbook" panose="02040604050505020304" pitchFamily="18" charset="0"/>
              </a:rPr>
              <a:t>leavers</a:t>
            </a:r>
            <a:r>
              <a:rPr lang="hu-HU" sz="2400" dirty="0" smtClean="0">
                <a:latin typeface="Century Schoolbook" panose="02040604050505020304" pitchFamily="18" charset="0"/>
              </a:rPr>
              <a:t>’ ball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18089076-84FB-4ADF-B9B8-76B50E17BC5B}"/>
              </a:ext>
            </a:extLst>
          </p:cNvPr>
          <p:cNvSpPr txBox="1"/>
          <p:nvPr/>
        </p:nvSpPr>
        <p:spPr>
          <a:xfrm>
            <a:off x="8736708" y="5830337"/>
            <a:ext cx="2454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students</a:t>
            </a:r>
            <a:r>
              <a:rPr lang="hu-HU" sz="2400" dirty="0">
                <a:latin typeface="Century Schoolbook" panose="02040604050505020304" pitchFamily="18" charset="0"/>
              </a:rPr>
              <a:t>’ </a:t>
            </a:r>
            <a:r>
              <a:rPr lang="hu-HU" sz="2400" dirty="0" err="1">
                <a:latin typeface="Century Schoolbook" panose="02040604050505020304" pitchFamily="18" charset="0"/>
              </a:rPr>
              <a:t>day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30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1AA87B2-6889-4FE3-BD02-CE00128E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Century Schoolbook" panose="02040604050505020304" pitchFamily="18" charset="0"/>
              </a:rPr>
              <a:t>Competitions</a:t>
            </a:r>
            <a:endParaRPr lang="hu-HU" dirty="0">
              <a:latin typeface="Century Schoolbook" panose="02040604050505020304" pitchFamily="18" charset="0"/>
            </a:endParaRP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165788CF-3A0C-4BA8-A383-3DD415C98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61123"/>
            <a:ext cx="525780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xmlns="" id="{6B753D6C-0BA3-4889-85A6-5B35ABFFBE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561123"/>
            <a:ext cx="525780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896A3E55-197B-4A1A-9D6E-894E6D790826}"/>
              </a:ext>
            </a:extLst>
          </p:cNvPr>
          <p:cNvSpPr txBox="1"/>
          <p:nvPr/>
        </p:nvSpPr>
        <p:spPr>
          <a:xfrm>
            <a:off x="2234648" y="5809273"/>
            <a:ext cx="2464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Century Schoolbook" panose="02040604050505020304" pitchFamily="18" charset="0"/>
              </a:rPr>
              <a:t>wreath-making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A1EB707B-964C-4699-AF0E-9736B8045635}"/>
              </a:ext>
            </a:extLst>
          </p:cNvPr>
          <p:cNvSpPr txBox="1"/>
          <p:nvPr/>
        </p:nvSpPr>
        <p:spPr>
          <a:xfrm>
            <a:off x="7304432" y="5809272"/>
            <a:ext cx="2840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latin typeface="Century Schoolbook" panose="02040604050505020304" pitchFamily="18" charset="0"/>
              </a:rPr>
              <a:t>Charity</a:t>
            </a:r>
            <a:r>
              <a:rPr lang="hu-HU" sz="2400" dirty="0" smtClean="0">
                <a:latin typeface="Century Schoolbook" panose="02040604050505020304" pitchFamily="18" charset="0"/>
              </a:rPr>
              <a:t> </a:t>
            </a:r>
            <a:r>
              <a:rPr lang="hu-HU" sz="2400" dirty="0" err="1" smtClean="0">
                <a:latin typeface="Century Schoolbook" panose="02040604050505020304" pitchFamily="18" charset="0"/>
              </a:rPr>
              <a:t>activities</a:t>
            </a:r>
            <a:endParaRPr lang="hu-HU" sz="24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9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96</Words>
  <Application>Microsoft Office PowerPoint</Application>
  <PresentationFormat>Egyéni</PresentationFormat>
  <Paragraphs>43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Széchenyi István Roman Catholic Secondary School </vt:lpstr>
      <vt:lpstr>Introduction</vt:lpstr>
      <vt:lpstr>Specializations</vt:lpstr>
      <vt:lpstr>Foreign languages</vt:lpstr>
      <vt:lpstr>Our school today</vt:lpstr>
      <vt:lpstr>Community and sport activities</vt:lpstr>
      <vt:lpstr>Camps</vt:lpstr>
      <vt:lpstr>Annual events</vt:lpstr>
      <vt:lpstr>Competitions</vt:lpstr>
      <vt:lpstr>Religious life</vt:lpstr>
      <vt:lpstr>Széchenyi István</vt:lpstr>
      <vt:lpstr>Thank you for your attention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Széchenyi István Roman Catholic Secondary School</dc:title>
  <dc:creator>Dell</dc:creator>
  <cp:lastModifiedBy>Eszter</cp:lastModifiedBy>
  <cp:revision>27</cp:revision>
  <dcterms:created xsi:type="dcterms:W3CDTF">2019-01-02T18:57:45Z</dcterms:created>
  <dcterms:modified xsi:type="dcterms:W3CDTF">2022-05-12T14:33:12Z</dcterms:modified>
</cp:coreProperties>
</file>