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63"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 d="2"/>
          <a:sy n="1" d="2"/>
        </p:scale>
        <p:origin x="-710" y="-62"/>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hu-HU"/>
              <a:t>Mintacím szerkesztése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pPr/>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10"/>
          </p:nvPr>
        </p:nvSpPr>
        <p:spPr/>
        <p:txBody>
          <a:bodyPr/>
          <a:lstStyle/>
          <a:p>
            <a:fld id="{87157CC2-0FC8-4686-B024-99790E0F5162}" type="datetimeFigureOut">
              <a:rPr lang="en-US" smtClean="0"/>
              <a:pPr/>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xmlns=""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pPr/>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xmlns=""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pPr/>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xmlns=""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hu-HU"/>
              <a:t>Mintacím szerkesztése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pPr/>
              <a:t>5/19/2022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pPr/>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xmlns=""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Összehasonlítá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pPr/>
              <a:t>5/19/2022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
        <p:nvSpPr>
          <p:cNvPr id="10" name="Title 9"/>
          <p:cNvSpPr>
            <a:spLocks noGrp="1"/>
          </p:cNvSpPr>
          <p:nvPr>
            <p:ph type="title"/>
          </p:nvPr>
        </p:nvSpPr>
        <p:spPr/>
        <p:txBody>
          <a:bodyPr/>
          <a:lstStyle/>
          <a:p>
            <a:r>
              <a:rPr lang="hu-HU"/>
              <a:t>Mintacím szerkesztése</a:t>
            </a:r>
            <a:endParaRPr lang="en-US" dirty="0"/>
          </a:p>
        </p:txBody>
      </p:sp>
    </p:spTree>
    <p:extLst>
      <p:ext uri="{BB962C8B-B14F-4D97-AF65-F5344CB8AC3E}">
        <p14:creationId xmlns:p14="http://schemas.microsoft.com/office/powerpoint/2010/main" xmlns=""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sak cím">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pPr/>
              <a:t>5/19/2022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
        <p:nvSpPr>
          <p:cNvPr id="6" name="Title 5"/>
          <p:cNvSpPr>
            <a:spLocks noGrp="1"/>
          </p:cNvSpPr>
          <p:nvPr>
            <p:ph type="title"/>
          </p:nvPr>
        </p:nvSpPr>
        <p:spPr/>
        <p:txBody>
          <a:bodyPr/>
          <a:lstStyle/>
          <a:p>
            <a:r>
              <a:rPr lang="hu-HU"/>
              <a:t>Mintacím szerkesztése</a:t>
            </a:r>
            <a:endParaRPr lang="en-US"/>
          </a:p>
        </p:txBody>
      </p:sp>
    </p:spTree>
    <p:extLst>
      <p:ext uri="{BB962C8B-B14F-4D97-AF65-F5344CB8AC3E}">
        <p14:creationId xmlns:p14="http://schemas.microsoft.com/office/powerpoint/2010/main" xmlns=""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pPr/>
              <a:t>5/19/2022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xmlns=""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hu-HU"/>
              <a:t>Mintacím szerkesztése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DA16AA21-1863-4931-97CB-99D0A168701B}" type="datetimeFigureOut">
              <a:rPr lang="en-US" smtClean="0"/>
              <a:pPr/>
              <a:t>5/19/2022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xmlns=""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hu-HU"/>
              <a:t>Mintacím szerkesztése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3772C379-9A7C-4C87-A116-CBE9F58B04C5}" type="datetimeFigureOut">
              <a:rPr lang="en-US" smtClean="0"/>
              <a:pPr/>
              <a:t>5/19/2022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xmlns=""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pPr/>
              <a:t>5/19/2022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print">
                <a:duotone>
                  <a:schemeClr val="accent1">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386B59A5-13BC-5CD9-38F9-2D24EA99E17C}"/>
              </a:ext>
            </a:extLst>
          </p:cNvPr>
          <p:cNvSpPr>
            <a:spLocks noGrp="1"/>
          </p:cNvSpPr>
          <p:nvPr>
            <p:ph type="ctrTitle"/>
          </p:nvPr>
        </p:nvSpPr>
        <p:spPr/>
        <p:txBody>
          <a:bodyPr/>
          <a:lstStyle/>
          <a:p>
            <a:r>
              <a:rPr lang="hu-HU" sz="9000" dirty="0"/>
              <a:t>The St. Johanna High school</a:t>
            </a:r>
          </a:p>
        </p:txBody>
      </p:sp>
      <p:sp>
        <p:nvSpPr>
          <p:cNvPr id="3" name="Alcím 2">
            <a:extLst>
              <a:ext uri="{FF2B5EF4-FFF2-40B4-BE49-F238E27FC236}">
                <a16:creationId xmlns:a16="http://schemas.microsoft.com/office/drawing/2014/main" xmlns="" id="{93F0AA47-2E09-BAF7-E5BB-E2BA11354130}"/>
              </a:ext>
            </a:extLst>
          </p:cNvPr>
          <p:cNvSpPr>
            <a:spLocks noGrp="1"/>
          </p:cNvSpPr>
          <p:nvPr>
            <p:ph type="subTitle" idx="1"/>
          </p:nvPr>
        </p:nvSpPr>
        <p:spPr>
          <a:xfrm>
            <a:off x="1051560" y="4468031"/>
            <a:ext cx="7891272" cy="1069848"/>
          </a:xfrm>
        </p:spPr>
        <p:txBody>
          <a:bodyPr/>
          <a:lstStyle/>
          <a:p>
            <a:r>
              <a:rPr lang="hu-HU" dirty="0" err="1"/>
              <a:t>Created</a:t>
            </a:r>
            <a:r>
              <a:rPr lang="hu-HU" dirty="0"/>
              <a:t> by: Dorina Dobai, Zsanett Gulyás</a:t>
            </a:r>
          </a:p>
        </p:txBody>
      </p:sp>
      <p:pic>
        <p:nvPicPr>
          <p:cNvPr id="4" name="Kép 3" descr="248394295_4348118658603706_3122323712659131408_n.jpg"/>
          <p:cNvPicPr>
            <a:picLocks noChangeAspect="1"/>
          </p:cNvPicPr>
          <p:nvPr/>
        </p:nvPicPr>
        <p:blipFill>
          <a:blip r:embed="rId2" cstate="print"/>
          <a:stretch>
            <a:fillRect/>
          </a:stretch>
        </p:blipFill>
        <p:spPr>
          <a:xfrm>
            <a:off x="5740036" y="5029200"/>
            <a:ext cx="4920343" cy="1828800"/>
          </a:xfrm>
          <a:prstGeom prst="rect">
            <a:avLst/>
          </a:prstGeom>
        </p:spPr>
      </p:pic>
      <p:pic>
        <p:nvPicPr>
          <p:cNvPr id="5" name="Kép 4" descr="erasmus+.jpg"/>
          <p:cNvPicPr>
            <a:picLocks noChangeAspect="1"/>
          </p:cNvPicPr>
          <p:nvPr/>
        </p:nvPicPr>
        <p:blipFill>
          <a:blip r:embed="rId3" cstate="print"/>
          <a:stretch>
            <a:fillRect/>
          </a:stretch>
        </p:blipFill>
        <p:spPr>
          <a:xfrm>
            <a:off x="563880" y="0"/>
            <a:ext cx="1005840" cy="1005840"/>
          </a:xfrm>
          <a:prstGeom prst="rect">
            <a:avLst/>
          </a:prstGeom>
        </p:spPr>
      </p:pic>
    </p:spTree>
    <p:extLst>
      <p:ext uri="{BB962C8B-B14F-4D97-AF65-F5344CB8AC3E}">
        <p14:creationId xmlns:p14="http://schemas.microsoft.com/office/powerpoint/2010/main" xmlns="" val="17765716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1" nodeType="clickEffect">
                                  <p:stCondLst>
                                    <p:cond delay="0"/>
                                  </p:stCondLst>
                                  <p:childTnLst>
                                    <p:animScale>
                                      <p:cBhvr>
                                        <p:cTn id="20" dur="2000" fill="hold"/>
                                        <p:tgtEl>
                                          <p:spTgt spid="2"/>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9" presetClass="emph" presetSubtype="0" grpId="1" nodeType="clickEffect">
                                  <p:stCondLst>
                                    <p:cond delay="0"/>
                                  </p:stCondLst>
                                  <p:childTnLst>
                                    <p:set>
                                      <p:cBhvr>
                                        <p:cTn id="24" dur="indefinite"/>
                                        <p:tgtEl>
                                          <p:spTgt spid="3">
                                            <p:txEl>
                                              <p:pRg st="0" end="0"/>
                                            </p:txEl>
                                          </p:spTgt>
                                        </p:tgtEl>
                                        <p:attrNameLst>
                                          <p:attrName>style.opacity</p:attrName>
                                        </p:attrNameLst>
                                      </p:cBhvr>
                                      <p:to>
                                        <p:strVal val="0.5"/>
                                      </p:to>
                                    </p:set>
                                    <p:animEffect filter="image" prLst="opacity: 0.5">
                                      <p:cBhvr rctx="IE">
                                        <p:cTn id="25" dur="indefinite"/>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xit" presetSubtype="4" fill="hold" grpId="2" nodeType="clickEffect">
                                  <p:stCondLst>
                                    <p:cond delay="0"/>
                                  </p:stCondLst>
                                  <p:childTnLst>
                                    <p:anim calcmode="lin" valueType="num">
                                      <p:cBhvr additive="base">
                                        <p:cTn id="29" dur="500"/>
                                        <p:tgtEl>
                                          <p:spTgt spid="2"/>
                                        </p:tgtEl>
                                        <p:attrNameLst>
                                          <p:attrName>ppt_y</p:attrName>
                                        </p:attrNameLst>
                                      </p:cBhvr>
                                      <p:tavLst>
                                        <p:tav tm="0">
                                          <p:val>
                                            <p:strVal val="#ppt_y"/>
                                          </p:val>
                                        </p:tav>
                                        <p:tav tm="100000">
                                          <p:val>
                                            <p:strVal val="#ppt_y+#ppt_h*1.125000"/>
                                          </p:val>
                                        </p:tav>
                                      </p:tavLst>
                                    </p:anim>
                                    <p:animEffect transition="out" filter="wipe(down)">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1" presetClass="exit" presetSubtype="0" fill="hold" grpId="2" nodeType="clickEffect">
                                  <p:stCondLst>
                                    <p:cond delay="0"/>
                                  </p:stCondLst>
                                  <p:childTnLst>
                                    <p:anim calcmode="lin" valueType="num">
                                      <p:cBhvr>
                                        <p:cTn id="35" dur="1000"/>
                                        <p:tgtEl>
                                          <p:spTgt spid="3">
                                            <p:txEl>
                                              <p:pRg st="0" end="0"/>
                                            </p:txEl>
                                          </p:spTgt>
                                        </p:tgtEl>
                                        <p:attrNameLst>
                                          <p:attrName>ppt_w</p:attrName>
                                        </p:attrNameLst>
                                      </p:cBhvr>
                                      <p:tavLst>
                                        <p:tav tm="0">
                                          <p:val>
                                            <p:strVal val="ppt_w"/>
                                          </p:val>
                                        </p:tav>
                                        <p:tav tm="100000">
                                          <p:val>
                                            <p:fltVal val="0"/>
                                          </p:val>
                                        </p:tav>
                                      </p:tavLst>
                                    </p:anim>
                                    <p:anim calcmode="lin" valueType="num">
                                      <p:cBhvr>
                                        <p:cTn id="36" dur="1000"/>
                                        <p:tgtEl>
                                          <p:spTgt spid="3">
                                            <p:txEl>
                                              <p:pRg st="0" end="0"/>
                                            </p:txEl>
                                          </p:spTgt>
                                        </p:tgtEl>
                                        <p:attrNameLst>
                                          <p:attrName>ppt_h</p:attrName>
                                        </p:attrNameLst>
                                      </p:cBhvr>
                                      <p:tavLst>
                                        <p:tav tm="0">
                                          <p:val>
                                            <p:strVal val="ppt_h"/>
                                          </p:val>
                                        </p:tav>
                                        <p:tav tm="100000">
                                          <p:val>
                                            <p:fltVal val="0"/>
                                          </p:val>
                                        </p:tav>
                                      </p:tavLst>
                                    </p:anim>
                                    <p:anim calcmode="lin" valueType="num">
                                      <p:cBhvr>
                                        <p:cTn id="37"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38" dur="1000"/>
                                        <p:tgtEl>
                                          <p:spTgt spid="3">
                                            <p:txEl>
                                              <p:pRg st="0" end="0"/>
                                            </p:txEl>
                                          </p:spTgt>
                                        </p:tgtEl>
                                      </p:cBhvr>
                                    </p:animEffect>
                                    <p:set>
                                      <p:cBhvr>
                                        <p:cTn id="39"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19B606CF-5DA7-A1A5-287F-BBD3FD37A561}"/>
              </a:ext>
            </a:extLst>
          </p:cNvPr>
          <p:cNvSpPr>
            <a:spLocks noGrp="1"/>
          </p:cNvSpPr>
          <p:nvPr>
            <p:ph type="title"/>
          </p:nvPr>
        </p:nvSpPr>
        <p:spPr/>
        <p:txBody>
          <a:bodyPr>
            <a:normAutofit/>
          </a:bodyPr>
          <a:lstStyle/>
          <a:p>
            <a:r>
              <a:rPr lang="hu-HU" sz="2500" dirty="0" err="1"/>
              <a:t>Introduction</a:t>
            </a:r>
            <a:endParaRPr lang="hu-HU" sz="2500" dirty="0"/>
          </a:p>
        </p:txBody>
      </p:sp>
      <p:pic>
        <p:nvPicPr>
          <p:cNvPr id="5" name="Kép 5">
            <a:extLst>
              <a:ext uri="{FF2B5EF4-FFF2-40B4-BE49-F238E27FC236}">
                <a16:creationId xmlns:a16="http://schemas.microsoft.com/office/drawing/2014/main" xmlns="" id="{4218B69A-DF25-601C-A028-4E7656148CED}"/>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41960" y="1131503"/>
            <a:ext cx="6605304" cy="4594994"/>
          </a:xfrm>
        </p:spPr>
      </p:pic>
      <p:sp>
        <p:nvSpPr>
          <p:cNvPr id="4" name="Szöveg helye 3">
            <a:extLst>
              <a:ext uri="{FF2B5EF4-FFF2-40B4-BE49-F238E27FC236}">
                <a16:creationId xmlns:a16="http://schemas.microsoft.com/office/drawing/2014/main" xmlns="" id="{5CB8E498-C7AE-E21B-C365-309B5E17DFF9}"/>
              </a:ext>
            </a:extLst>
          </p:cNvPr>
          <p:cNvSpPr>
            <a:spLocks noGrp="1"/>
          </p:cNvSpPr>
          <p:nvPr>
            <p:ph type="body" sz="half" idx="2"/>
          </p:nvPr>
        </p:nvSpPr>
        <p:spPr/>
        <p:txBody>
          <a:bodyPr/>
          <a:lstStyle/>
          <a:p>
            <a:r>
              <a:rPr lang="hu-HU" sz="1400" dirty="0">
                <a:solidFill>
                  <a:prstClr val="black"/>
                </a:solidFill>
                <a:latin typeface="TimesNewRomanPSMT"/>
              </a:rPr>
              <a:t>From Laura </a:t>
            </a:r>
            <a:r>
              <a:rPr lang="hu-HU" sz="1400" dirty="0" err="1">
                <a:solidFill>
                  <a:prstClr val="black"/>
                </a:solidFill>
                <a:latin typeface="TimesNewRomanPSMT"/>
              </a:rPr>
              <a:t>Leiner</a:t>
            </a:r>
            <a:r>
              <a:rPr lang="hu-HU" sz="1400" dirty="0">
                <a:solidFill>
                  <a:prstClr val="black"/>
                </a:solidFill>
                <a:latin typeface="TimesNewRomanPSMT"/>
              </a:rPr>
              <a:t> we </a:t>
            </a:r>
            <a:r>
              <a:rPr lang="hu-HU" sz="1400" dirty="0" err="1">
                <a:solidFill>
                  <a:prstClr val="black"/>
                </a:solidFill>
                <a:latin typeface="TimesNewRomanPSMT"/>
              </a:rPr>
              <a:t>would</a:t>
            </a:r>
            <a:r>
              <a:rPr lang="hu-HU" sz="1400" dirty="0">
                <a:solidFill>
                  <a:prstClr val="black"/>
                </a:solidFill>
                <a:latin typeface="TimesNewRomanPSMT"/>
              </a:rPr>
              <a:t> like to </a:t>
            </a:r>
            <a:r>
              <a:rPr lang="hu-HU" sz="1400" dirty="0" err="1">
                <a:solidFill>
                  <a:prstClr val="black"/>
                </a:solidFill>
                <a:latin typeface="TimesNewRomanPSMT"/>
              </a:rPr>
              <a:t>present</a:t>
            </a:r>
            <a:r>
              <a:rPr lang="hu-HU" sz="1400" dirty="0">
                <a:solidFill>
                  <a:prstClr val="black"/>
                </a:solidFill>
                <a:latin typeface="TimesNewRomanPSMT"/>
              </a:rPr>
              <a:t> the </a:t>
            </a:r>
            <a:r>
              <a:rPr lang="hu-HU" sz="1400" dirty="0" err="1">
                <a:solidFill>
                  <a:prstClr val="black"/>
                </a:solidFill>
                <a:latin typeface="TimesNewRomanPSMT"/>
              </a:rPr>
              <a:t>youth</a:t>
            </a:r>
            <a:r>
              <a:rPr lang="hu-HU" sz="1400" dirty="0">
                <a:solidFill>
                  <a:prstClr val="black"/>
                </a:solidFill>
                <a:latin typeface="TimesNewRomanPSMT"/>
              </a:rPr>
              <a:t> </a:t>
            </a:r>
            <a:r>
              <a:rPr lang="hu-HU" sz="1400" dirty="0" err="1">
                <a:solidFill>
                  <a:prstClr val="black"/>
                </a:solidFill>
                <a:latin typeface="TimesNewRomanPSMT"/>
              </a:rPr>
              <a:t>novel</a:t>
            </a:r>
            <a:r>
              <a:rPr lang="hu-HU" sz="1400" dirty="0">
                <a:solidFill>
                  <a:prstClr val="black"/>
                </a:solidFill>
                <a:latin typeface="TimesNewRomanPSMT"/>
              </a:rPr>
              <a:t> of St. Johanna High School.</a:t>
            </a:r>
            <a:endParaRPr lang="hu-HU" dirty="0"/>
          </a:p>
          <a:p>
            <a:endParaRPr lang="hu-HU" dirty="0"/>
          </a:p>
        </p:txBody>
      </p:sp>
    </p:spTree>
    <p:extLst>
      <p:ext uri="{BB962C8B-B14F-4D97-AF65-F5344CB8AC3E}">
        <p14:creationId xmlns:p14="http://schemas.microsoft.com/office/powerpoint/2010/main" xmlns="" val="1447767250"/>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p:cTn id="2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heckerboard(across)">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xit" presetSubtype="0" fill="hold" grpId="1" nodeType="clickEffect">
                                  <p:stCondLst>
                                    <p:cond delay="0"/>
                                  </p:stCondLst>
                                  <p:childTnLst>
                                    <p:animEffect transition="out" filter="wipe(down)">
                                      <p:cBhvr>
                                        <p:cTn id="39" dur="180" accel="50000">
                                          <p:stCondLst>
                                            <p:cond delay="1820"/>
                                          </p:stCondLst>
                                        </p:cTn>
                                        <p:tgtEl>
                                          <p:spTgt spid="2"/>
                                        </p:tgtEl>
                                      </p:cBhvr>
                                    </p:animEffect>
                                    <p:anim calcmode="lin" valueType="num">
                                      <p:cBhvr>
                                        <p:cTn id="40"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41"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42"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3"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4"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5"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6"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47" dur="26">
                                          <p:stCondLst>
                                            <p:cond delay="620"/>
                                          </p:stCondLst>
                                        </p:cTn>
                                        <p:tgtEl>
                                          <p:spTgt spid="2"/>
                                        </p:tgtEl>
                                      </p:cBhvr>
                                      <p:to x="100000" y="60000"/>
                                    </p:animScale>
                                    <p:animScale>
                                      <p:cBhvr>
                                        <p:cTn id="48" dur="166" decel="50000">
                                          <p:stCondLst>
                                            <p:cond delay="646"/>
                                          </p:stCondLst>
                                        </p:cTn>
                                        <p:tgtEl>
                                          <p:spTgt spid="2"/>
                                        </p:tgtEl>
                                      </p:cBhvr>
                                      <p:to x="100000" y="100000"/>
                                    </p:animScale>
                                    <p:animScale>
                                      <p:cBhvr>
                                        <p:cTn id="49" dur="26">
                                          <p:stCondLst>
                                            <p:cond delay="1312"/>
                                          </p:stCondLst>
                                        </p:cTn>
                                        <p:tgtEl>
                                          <p:spTgt spid="2"/>
                                        </p:tgtEl>
                                      </p:cBhvr>
                                      <p:to x="100000" y="80000"/>
                                    </p:animScale>
                                    <p:animScale>
                                      <p:cBhvr>
                                        <p:cTn id="50" dur="166" decel="50000">
                                          <p:stCondLst>
                                            <p:cond delay="1338"/>
                                          </p:stCondLst>
                                        </p:cTn>
                                        <p:tgtEl>
                                          <p:spTgt spid="2"/>
                                        </p:tgtEl>
                                      </p:cBhvr>
                                      <p:to x="100000" y="100000"/>
                                    </p:animScale>
                                    <p:animScale>
                                      <p:cBhvr>
                                        <p:cTn id="51" dur="26">
                                          <p:stCondLst>
                                            <p:cond delay="1642"/>
                                          </p:stCondLst>
                                        </p:cTn>
                                        <p:tgtEl>
                                          <p:spTgt spid="2"/>
                                        </p:tgtEl>
                                      </p:cBhvr>
                                      <p:to x="100000" y="90000"/>
                                    </p:animScale>
                                    <p:animScale>
                                      <p:cBhvr>
                                        <p:cTn id="52" dur="166" decel="50000">
                                          <p:stCondLst>
                                            <p:cond delay="1668"/>
                                          </p:stCondLst>
                                        </p:cTn>
                                        <p:tgtEl>
                                          <p:spTgt spid="2"/>
                                        </p:tgtEl>
                                      </p:cBhvr>
                                      <p:to x="100000" y="100000"/>
                                    </p:animScale>
                                    <p:animScale>
                                      <p:cBhvr>
                                        <p:cTn id="53" dur="26">
                                          <p:stCondLst>
                                            <p:cond delay="1808"/>
                                          </p:stCondLst>
                                        </p:cTn>
                                        <p:tgtEl>
                                          <p:spTgt spid="2"/>
                                        </p:tgtEl>
                                      </p:cBhvr>
                                      <p:to x="100000" y="95000"/>
                                    </p:animScale>
                                    <p:animScale>
                                      <p:cBhvr>
                                        <p:cTn id="54" dur="166" decel="50000">
                                          <p:stCondLst>
                                            <p:cond delay="1834"/>
                                          </p:stCondLst>
                                        </p:cTn>
                                        <p:tgtEl>
                                          <p:spTgt spid="2"/>
                                        </p:tgtEl>
                                      </p:cBhvr>
                                      <p:to x="100000" y="100000"/>
                                    </p:animScale>
                                    <p:set>
                                      <p:cBhvr>
                                        <p:cTn id="55" dur="1" fill="hold">
                                          <p:stCondLst>
                                            <p:cond delay="1999"/>
                                          </p:stCondLst>
                                        </p:cTn>
                                        <p:tgtEl>
                                          <p:spTgt spid="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3" presetClass="emph" presetSubtype="0" fill="hold" nodeType="clickEffect">
                                  <p:stCondLst>
                                    <p:cond delay="0"/>
                                  </p:stCondLst>
                                  <p:childTnLst>
                                    <p:animClr clrSpc="hsl" dir="cw">
                                      <p:cBhvr override="childStyle">
                                        <p:cTn id="59" dur="500" fill="hold"/>
                                        <p:tgtEl>
                                          <p:spTgt spid="5"/>
                                        </p:tgtEl>
                                        <p:attrNameLst>
                                          <p:attrName>style.color</p:attrName>
                                        </p:attrNameLst>
                                      </p:cBhvr>
                                      <p:by>
                                        <p:hsl h="10842353" s="0" l="0"/>
                                      </p:by>
                                    </p:animClr>
                                    <p:animClr clrSpc="hsl" dir="cw">
                                      <p:cBhvr>
                                        <p:cTn id="60" dur="500" fill="hold"/>
                                        <p:tgtEl>
                                          <p:spTgt spid="5"/>
                                        </p:tgtEl>
                                        <p:attrNameLst>
                                          <p:attrName>fillcolor</p:attrName>
                                        </p:attrNameLst>
                                      </p:cBhvr>
                                      <p:by>
                                        <p:hsl h="10842353" s="0" l="0"/>
                                      </p:by>
                                    </p:animClr>
                                    <p:animClr clrSpc="hsl" dir="cw">
                                      <p:cBhvr>
                                        <p:cTn id="61" dur="500" fill="hold"/>
                                        <p:tgtEl>
                                          <p:spTgt spid="5"/>
                                        </p:tgtEl>
                                        <p:attrNameLst>
                                          <p:attrName>stroke.color</p:attrName>
                                        </p:attrNameLst>
                                      </p:cBhvr>
                                      <p:by>
                                        <p:hsl h="10842353" s="0" l="0"/>
                                      </p:by>
                                    </p:animClr>
                                    <p:set>
                                      <p:cBhvr>
                                        <p:cTn id="62" dur="500" fill="hold"/>
                                        <p:tgtEl>
                                          <p:spTgt spid="5"/>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8" presetClass="emph" presetSubtype="0" fill="hold" grpId="1" nodeType="clickEffect">
                                  <p:stCondLst>
                                    <p:cond delay="0"/>
                                  </p:stCondLst>
                                  <p:childTnLst>
                                    <p:animRot by="21600000">
                                      <p:cBhvr>
                                        <p:cTn id="66" dur="2000" fill="hold"/>
                                        <p:tgtEl>
                                          <p:spTgt spid="4">
                                            <p:txEl>
                                              <p:pRg st="0" end="0"/>
                                            </p:txEl>
                                          </p:spTgt>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15" presetClass="exit" presetSubtype="0" fill="hold" grpId="2" nodeType="clickEffect">
                                  <p:stCondLst>
                                    <p:cond delay="0"/>
                                  </p:stCondLst>
                                  <p:childTnLst>
                                    <p:anim calcmode="lin" valueType="num">
                                      <p:cBhvr>
                                        <p:cTn id="70" dur="1000"/>
                                        <p:tgtEl>
                                          <p:spTgt spid="4">
                                            <p:txEl>
                                              <p:pRg st="0" end="0"/>
                                            </p:txEl>
                                          </p:spTgt>
                                        </p:tgtEl>
                                        <p:attrNameLst>
                                          <p:attrName>ppt_w</p:attrName>
                                        </p:attrNameLst>
                                      </p:cBhvr>
                                      <p:tavLst>
                                        <p:tav tm="0">
                                          <p:val>
                                            <p:strVal val="ppt_w"/>
                                          </p:val>
                                        </p:tav>
                                        <p:tav tm="100000">
                                          <p:val>
                                            <p:fltVal val="0"/>
                                          </p:val>
                                        </p:tav>
                                      </p:tavLst>
                                    </p:anim>
                                    <p:anim calcmode="lin" valueType="num">
                                      <p:cBhvr>
                                        <p:cTn id="71" dur="1000"/>
                                        <p:tgtEl>
                                          <p:spTgt spid="4">
                                            <p:txEl>
                                              <p:pRg st="0" end="0"/>
                                            </p:txEl>
                                          </p:spTgt>
                                        </p:tgtEl>
                                        <p:attrNameLst>
                                          <p:attrName>ppt_h</p:attrName>
                                        </p:attrNameLst>
                                      </p:cBhvr>
                                      <p:tavLst>
                                        <p:tav tm="0">
                                          <p:val>
                                            <p:strVal val="ppt_h"/>
                                          </p:val>
                                        </p:tav>
                                        <p:tav tm="100000">
                                          <p:val>
                                            <p:fltVal val="0"/>
                                          </p:val>
                                        </p:tav>
                                      </p:tavLst>
                                    </p:anim>
                                    <p:anim calcmode="lin" valueType="num">
                                      <p:cBhvr>
                                        <p:cTn id="72" dur="1000"/>
                                        <p:tgtEl>
                                          <p:spTgt spid="4">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3" dur="1000"/>
                                        <p:tgtEl>
                                          <p:spTgt spid="4">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4" dur="1" fill="hold">
                                          <p:stCondLst>
                                            <p:cond delay="999"/>
                                          </p:stCondLst>
                                        </p:cTn>
                                        <p:tgtEl>
                                          <p:spTgt spid="4">
                                            <p:txEl>
                                              <p:pRg st="0" end="0"/>
                                            </p:txEl>
                                          </p:spTgt>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 presetClass="exit" presetSubtype="10" fill="hold" nodeType="clickEffect">
                                  <p:stCondLst>
                                    <p:cond delay="0"/>
                                  </p:stCondLst>
                                  <p:childTnLst>
                                    <p:animEffect transition="out" filter="checkerboard(across)">
                                      <p:cBhvr>
                                        <p:cTn id="78" dur="500"/>
                                        <p:tgtEl>
                                          <p:spTgt spid="5"/>
                                        </p:tgtEl>
                                      </p:cBhvr>
                                    </p:animEffect>
                                    <p:set>
                                      <p:cBhvr>
                                        <p:cTn id="7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uild="p"/>
      <p:bldP spid="4" grpId="1" build="p"/>
      <p:bldP spid="4" grpId="2"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E6C69F0C-A142-DA1D-FAC2-73FEA37093C0}"/>
              </a:ext>
            </a:extLst>
          </p:cNvPr>
          <p:cNvSpPr>
            <a:spLocks noGrp="1"/>
          </p:cNvSpPr>
          <p:nvPr>
            <p:ph type="title"/>
          </p:nvPr>
        </p:nvSpPr>
        <p:spPr/>
        <p:txBody>
          <a:bodyPr/>
          <a:lstStyle/>
          <a:p>
            <a:r>
              <a:rPr lang="hu-HU" dirty="0"/>
              <a:t>About the </a:t>
            </a:r>
            <a:r>
              <a:rPr lang="hu-HU" dirty="0" err="1"/>
              <a:t>writer</a:t>
            </a:r>
            <a:endParaRPr lang="hu-HU" dirty="0"/>
          </a:p>
        </p:txBody>
      </p:sp>
      <p:sp>
        <p:nvSpPr>
          <p:cNvPr id="4" name="Szöveg helye 3">
            <a:extLst>
              <a:ext uri="{FF2B5EF4-FFF2-40B4-BE49-F238E27FC236}">
                <a16:creationId xmlns:a16="http://schemas.microsoft.com/office/drawing/2014/main" xmlns="" id="{08D313A3-5C99-3765-070B-C2746ABB7DC1}"/>
              </a:ext>
            </a:extLst>
          </p:cNvPr>
          <p:cNvSpPr>
            <a:spLocks noGrp="1"/>
          </p:cNvSpPr>
          <p:nvPr>
            <p:ph type="body" sz="half" idx="2"/>
          </p:nvPr>
        </p:nvSpPr>
        <p:spPr/>
        <p:txBody>
          <a:bodyPr/>
          <a:lstStyle/>
          <a:p>
            <a:r>
              <a:rPr lang="hu-HU" sz="1400" dirty="0">
                <a:solidFill>
                  <a:prstClr val="black"/>
                </a:solidFill>
                <a:latin typeface="TimesNewRomanPSMT"/>
              </a:rPr>
              <a:t>Laura </a:t>
            </a:r>
            <a:r>
              <a:rPr lang="hu-HU" sz="1400" dirty="0" err="1">
                <a:solidFill>
                  <a:prstClr val="black"/>
                </a:solidFill>
                <a:latin typeface="TimesNewRomanPSMT"/>
              </a:rPr>
              <a:t>Leiner</a:t>
            </a:r>
            <a:r>
              <a:rPr lang="hu-HU" sz="1400" dirty="0">
                <a:solidFill>
                  <a:prstClr val="black"/>
                </a:solidFill>
                <a:latin typeface="TimesNewRomanPSMT"/>
              </a:rPr>
              <a:t> is a Hungarian </a:t>
            </a:r>
            <a:r>
              <a:rPr lang="hu-HU" sz="1400" dirty="0" err="1">
                <a:solidFill>
                  <a:prstClr val="black"/>
                </a:solidFill>
                <a:latin typeface="TimesNewRomanPSMT"/>
              </a:rPr>
              <a:t>writer</a:t>
            </a:r>
            <a:r>
              <a:rPr lang="hu-HU" sz="1400" dirty="0">
                <a:solidFill>
                  <a:prstClr val="black"/>
                </a:solidFill>
                <a:latin typeface="TimesNewRomanPSMT"/>
              </a:rPr>
              <a:t> who has </a:t>
            </a:r>
            <a:r>
              <a:rPr lang="hu-HU" sz="1400" dirty="0" err="1">
                <a:solidFill>
                  <a:prstClr val="black"/>
                </a:solidFill>
                <a:latin typeface="TimesNewRomanPSMT"/>
              </a:rPr>
              <a:t>been</a:t>
            </a:r>
            <a:r>
              <a:rPr lang="hu-HU" sz="1400" dirty="0">
                <a:solidFill>
                  <a:prstClr val="black"/>
                </a:solidFill>
                <a:latin typeface="TimesNewRomanPSMT"/>
              </a:rPr>
              <a:t> </a:t>
            </a:r>
            <a:r>
              <a:rPr lang="hu-HU" sz="1400" dirty="0" err="1">
                <a:solidFill>
                  <a:prstClr val="black"/>
                </a:solidFill>
                <a:latin typeface="TimesNewRomanPSMT"/>
              </a:rPr>
              <a:t>writing</a:t>
            </a:r>
            <a:r>
              <a:rPr lang="hu-HU" sz="1400" dirty="0">
                <a:solidFill>
                  <a:prstClr val="black"/>
                </a:solidFill>
                <a:latin typeface="TimesNewRomanPSMT"/>
              </a:rPr>
              <a:t> </a:t>
            </a:r>
            <a:r>
              <a:rPr lang="hu-HU" sz="1400" dirty="0" err="1">
                <a:solidFill>
                  <a:prstClr val="black"/>
                </a:solidFill>
                <a:latin typeface="TimesNewRomanPSMT"/>
              </a:rPr>
              <a:t>novels</a:t>
            </a:r>
            <a:r>
              <a:rPr lang="hu-HU" sz="1400" dirty="0">
                <a:solidFill>
                  <a:prstClr val="black"/>
                </a:solidFill>
                <a:latin typeface="TimesNewRomanPSMT"/>
              </a:rPr>
              <a:t> for </a:t>
            </a:r>
            <a:r>
              <a:rPr lang="hu-HU" sz="1400" dirty="0" err="1">
                <a:solidFill>
                  <a:prstClr val="black"/>
                </a:solidFill>
                <a:latin typeface="TimesNewRomanPSMT"/>
              </a:rPr>
              <a:t>young</a:t>
            </a:r>
            <a:r>
              <a:rPr lang="hu-HU" sz="1400" dirty="0">
                <a:solidFill>
                  <a:prstClr val="black"/>
                </a:solidFill>
                <a:latin typeface="TimesNewRomanPSMT"/>
              </a:rPr>
              <a:t> people </a:t>
            </a:r>
            <a:r>
              <a:rPr lang="hu-HU" sz="1400" dirty="0" err="1">
                <a:solidFill>
                  <a:prstClr val="black"/>
                </a:solidFill>
                <a:latin typeface="TimesNewRomanPSMT"/>
              </a:rPr>
              <a:t>since</a:t>
            </a:r>
            <a:r>
              <a:rPr lang="hu-HU" sz="1400" dirty="0">
                <a:solidFill>
                  <a:prstClr val="black"/>
                </a:solidFill>
                <a:latin typeface="TimesNewRomanPSMT"/>
              </a:rPr>
              <a:t> she </a:t>
            </a:r>
            <a:r>
              <a:rPr lang="hu-HU" sz="1400" dirty="0" err="1">
                <a:solidFill>
                  <a:prstClr val="black"/>
                </a:solidFill>
                <a:latin typeface="TimesNewRomanPSMT"/>
              </a:rPr>
              <a:t>was</a:t>
            </a:r>
            <a:r>
              <a:rPr lang="hu-HU" sz="1400" dirty="0">
                <a:solidFill>
                  <a:prstClr val="black"/>
                </a:solidFill>
                <a:latin typeface="TimesNewRomanPSMT"/>
              </a:rPr>
              <a:t> 18 </a:t>
            </a:r>
            <a:r>
              <a:rPr lang="hu-HU" sz="1400" dirty="0" err="1">
                <a:solidFill>
                  <a:prstClr val="black"/>
                </a:solidFill>
                <a:latin typeface="TimesNewRomanPSMT"/>
              </a:rPr>
              <a:t>years</a:t>
            </a:r>
            <a:r>
              <a:rPr lang="hu-HU" sz="1400" dirty="0">
                <a:solidFill>
                  <a:prstClr val="black"/>
                </a:solidFill>
                <a:latin typeface="TimesNewRomanPSMT"/>
              </a:rPr>
              <a:t> old. The success is due to the youth diary novel by St. Johanna </a:t>
            </a:r>
            <a:r>
              <a:rPr lang="hu-HU" sz="1400" dirty="0" err="1" smtClean="0">
                <a:solidFill>
                  <a:prstClr val="black"/>
                </a:solidFill>
                <a:latin typeface="TimesNewRomanPSMT"/>
              </a:rPr>
              <a:t>High</a:t>
            </a:r>
            <a:r>
              <a:rPr lang="hu-HU" sz="1400" dirty="0" smtClean="0">
                <a:solidFill>
                  <a:prstClr val="black"/>
                </a:solidFill>
                <a:latin typeface="TimesNewRomanPSMT"/>
              </a:rPr>
              <a:t> </a:t>
            </a:r>
            <a:r>
              <a:rPr lang="hu-HU" sz="1400" dirty="0" err="1" smtClean="0">
                <a:solidFill>
                  <a:prstClr val="black"/>
                </a:solidFill>
                <a:latin typeface="TimesNewRomanPSMT"/>
              </a:rPr>
              <a:t>School</a:t>
            </a:r>
            <a:r>
              <a:rPr lang="hu-HU" sz="1400" dirty="0" smtClean="0">
                <a:solidFill>
                  <a:prstClr val="black"/>
                </a:solidFill>
                <a:latin typeface="TimesNewRomanPSMT"/>
              </a:rPr>
              <a:t>. </a:t>
            </a:r>
            <a:r>
              <a:rPr lang="hu-HU" sz="1400" dirty="0">
                <a:solidFill>
                  <a:prstClr val="black"/>
                </a:solidFill>
                <a:latin typeface="TimesNewRomanPSMT"/>
              </a:rPr>
              <a:t>The story is </a:t>
            </a:r>
            <a:r>
              <a:rPr lang="hu-HU" sz="1400" dirty="0" err="1">
                <a:solidFill>
                  <a:prstClr val="black"/>
                </a:solidFill>
                <a:latin typeface="TimesNewRomanPSMT"/>
              </a:rPr>
              <a:t>fiction</a:t>
            </a:r>
            <a:r>
              <a:rPr lang="hu-HU" sz="1400" dirty="0">
                <a:solidFill>
                  <a:prstClr val="black"/>
                </a:solidFill>
                <a:latin typeface="TimesNewRomanPSMT"/>
              </a:rPr>
              <a:t>, not an </a:t>
            </a:r>
            <a:r>
              <a:rPr lang="hu-HU" sz="1400" dirty="0" err="1">
                <a:solidFill>
                  <a:prstClr val="black"/>
                </a:solidFill>
                <a:latin typeface="TimesNewRomanPSMT"/>
              </a:rPr>
              <a:t>experience</a:t>
            </a:r>
            <a:r>
              <a:rPr lang="hu-HU" sz="1400" dirty="0">
                <a:solidFill>
                  <a:prstClr val="black"/>
                </a:solidFill>
                <a:latin typeface="TimesNewRomanPSMT"/>
              </a:rPr>
              <a:t> of </a:t>
            </a:r>
            <a:r>
              <a:rPr lang="hu-HU" sz="1400" dirty="0" err="1" smtClean="0">
                <a:solidFill>
                  <a:prstClr val="black"/>
                </a:solidFill>
                <a:latin typeface="TimesNewRomanPSMT"/>
              </a:rPr>
              <a:t>her</a:t>
            </a:r>
            <a:r>
              <a:rPr lang="hu-HU" sz="1400" dirty="0" smtClean="0">
                <a:solidFill>
                  <a:prstClr val="black"/>
                </a:solidFill>
                <a:latin typeface="TimesNewRomanPSMT"/>
              </a:rPr>
              <a:t> </a:t>
            </a:r>
            <a:r>
              <a:rPr lang="hu-HU" sz="1400" dirty="0" err="1">
                <a:solidFill>
                  <a:prstClr val="black"/>
                </a:solidFill>
                <a:latin typeface="TimesNewRomanPSMT"/>
              </a:rPr>
              <a:t>own</a:t>
            </a:r>
            <a:r>
              <a:rPr lang="hu-HU" sz="1400" dirty="0">
                <a:solidFill>
                  <a:prstClr val="black"/>
                </a:solidFill>
                <a:latin typeface="TimesNewRomanPSMT"/>
              </a:rPr>
              <a:t>. She </a:t>
            </a:r>
            <a:r>
              <a:rPr lang="hu-HU" sz="1400" dirty="0" err="1">
                <a:solidFill>
                  <a:prstClr val="black"/>
                </a:solidFill>
                <a:latin typeface="TimesNewRomanPSMT"/>
              </a:rPr>
              <a:t>currently</a:t>
            </a:r>
            <a:r>
              <a:rPr lang="hu-HU" sz="1400" dirty="0">
                <a:solidFill>
                  <a:prstClr val="black"/>
                </a:solidFill>
                <a:latin typeface="TimesNewRomanPSMT"/>
              </a:rPr>
              <a:t> has 33 books </a:t>
            </a:r>
            <a:r>
              <a:rPr lang="hu-HU" sz="1400" dirty="0" err="1">
                <a:solidFill>
                  <a:prstClr val="black"/>
                </a:solidFill>
                <a:latin typeface="TimesNewRomanPSMT"/>
              </a:rPr>
              <a:t>published</a:t>
            </a:r>
            <a:r>
              <a:rPr lang="hu-HU" sz="1400" dirty="0">
                <a:solidFill>
                  <a:prstClr val="black"/>
                </a:solidFill>
                <a:latin typeface="TimesNewRomanPSMT"/>
              </a:rPr>
              <a:t> that can be </a:t>
            </a:r>
            <a:r>
              <a:rPr lang="hu-HU" sz="1400" dirty="0" err="1">
                <a:solidFill>
                  <a:prstClr val="black"/>
                </a:solidFill>
                <a:latin typeface="TimesNewRomanPSMT"/>
              </a:rPr>
              <a:t>purchased</a:t>
            </a:r>
            <a:r>
              <a:rPr lang="hu-HU" sz="1400" dirty="0">
                <a:solidFill>
                  <a:prstClr val="black"/>
                </a:solidFill>
                <a:latin typeface="TimesNewRomanPSMT"/>
              </a:rPr>
              <a:t> </a:t>
            </a:r>
            <a:r>
              <a:rPr lang="hu-HU" sz="1400" dirty="0" err="1">
                <a:solidFill>
                  <a:prstClr val="black"/>
                </a:solidFill>
                <a:latin typeface="TimesNewRomanPSMT"/>
              </a:rPr>
              <a:t>at</a:t>
            </a:r>
            <a:r>
              <a:rPr lang="hu-HU" sz="1400" dirty="0">
                <a:solidFill>
                  <a:prstClr val="black"/>
                </a:solidFill>
                <a:latin typeface="TimesNewRomanPSMT"/>
              </a:rPr>
              <a:t> </a:t>
            </a:r>
            <a:r>
              <a:rPr lang="hu-HU" sz="1400" dirty="0" err="1" smtClean="0">
                <a:solidFill>
                  <a:prstClr val="black"/>
                </a:solidFill>
                <a:latin typeface="TimesNewRomanPSMT"/>
              </a:rPr>
              <a:t>her</a:t>
            </a:r>
            <a:r>
              <a:rPr lang="hu-HU" sz="1400" dirty="0" smtClean="0">
                <a:solidFill>
                  <a:prstClr val="black"/>
                </a:solidFill>
                <a:latin typeface="TimesNewRomanPSMT"/>
              </a:rPr>
              <a:t> </a:t>
            </a:r>
            <a:r>
              <a:rPr lang="hu-HU" sz="1400" dirty="0" err="1">
                <a:solidFill>
                  <a:prstClr val="black"/>
                </a:solidFill>
                <a:latin typeface="TimesNewRomanPSMT"/>
              </a:rPr>
              <a:t>own</a:t>
            </a:r>
            <a:r>
              <a:rPr lang="hu-HU" sz="1400" dirty="0">
                <a:solidFill>
                  <a:prstClr val="black"/>
                </a:solidFill>
                <a:latin typeface="TimesNewRomanPSMT"/>
              </a:rPr>
              <a:t> </a:t>
            </a:r>
            <a:r>
              <a:rPr lang="hu-HU" sz="1400" dirty="0" err="1">
                <a:solidFill>
                  <a:prstClr val="black"/>
                </a:solidFill>
                <a:latin typeface="TimesNewRomanPSMT"/>
              </a:rPr>
              <a:t>bookstore</a:t>
            </a:r>
            <a:r>
              <a:rPr lang="hu-HU" sz="1400" dirty="0">
                <a:solidFill>
                  <a:prstClr val="black"/>
                </a:solidFill>
                <a:latin typeface="TimesNewRomanPSMT"/>
              </a:rPr>
              <a:t>. </a:t>
            </a:r>
            <a:endParaRPr lang="hu-HU" dirty="0"/>
          </a:p>
        </p:txBody>
      </p:sp>
      <p:pic>
        <p:nvPicPr>
          <p:cNvPr id="7" name="Kép 7">
            <a:extLst>
              <a:ext uri="{FF2B5EF4-FFF2-40B4-BE49-F238E27FC236}">
                <a16:creationId xmlns:a16="http://schemas.microsoft.com/office/drawing/2014/main" xmlns="" id="{A314E972-8CC3-79C6-6991-732E0B86740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38221" y="-135786"/>
            <a:ext cx="4694370" cy="7129572"/>
          </a:xfrm>
          <a:prstGeom prst="rect">
            <a:avLst/>
          </a:prstGeom>
        </p:spPr>
      </p:pic>
      <p:pic>
        <p:nvPicPr>
          <p:cNvPr id="6" name="Kép 6">
            <a:extLst>
              <a:ext uri="{FF2B5EF4-FFF2-40B4-BE49-F238E27FC236}">
                <a16:creationId xmlns:a16="http://schemas.microsoft.com/office/drawing/2014/main" xmlns="" id="{89B911D8-0B46-C3F4-3971-40208259326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5862" y="3008200"/>
            <a:ext cx="4034083" cy="3849800"/>
          </a:xfrm>
          <a:prstGeom prst="rect">
            <a:avLst/>
          </a:prstGeom>
        </p:spPr>
      </p:pic>
      <p:pic>
        <p:nvPicPr>
          <p:cNvPr id="5" name="Kép 5">
            <a:extLst>
              <a:ext uri="{FF2B5EF4-FFF2-40B4-BE49-F238E27FC236}">
                <a16:creationId xmlns:a16="http://schemas.microsoft.com/office/drawing/2014/main" xmlns="" id="{434791FD-4AA3-0A6A-63B8-799CC928EB27}"/>
              </a:ext>
            </a:extLst>
          </p:cNvPr>
          <p:cNvPicPr>
            <a:picLocks noGrp="1" noChangeAspect="1"/>
          </p:cNvPicPr>
          <p:nvPr>
            <p:ph type="pic" idx="1"/>
          </p:nvPr>
        </p:nvPicPr>
        <p:blipFill rotWithShape="1">
          <a:blip r:embed="rId4" cstate="print">
            <a:extLst>
              <a:ext uri="{28A0092B-C50C-407E-A947-70E740481C1C}">
                <a14:useLocalDpi xmlns:a14="http://schemas.microsoft.com/office/drawing/2010/main" xmlns="" val="0"/>
              </a:ext>
            </a:extLst>
          </a:blip>
          <a:srcRect t="13446" b="13446"/>
          <a:stretch/>
        </p:blipFill>
        <p:spPr>
          <a:xfrm>
            <a:off x="0" y="0"/>
            <a:ext cx="4034083" cy="3429000"/>
          </a:xfrm>
        </p:spPr>
      </p:pic>
    </p:spTree>
    <p:extLst>
      <p:ext uri="{BB962C8B-B14F-4D97-AF65-F5344CB8AC3E}">
        <p14:creationId xmlns:p14="http://schemas.microsoft.com/office/powerpoint/2010/main" xmlns="" val="83123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1" nodeType="clickEffect">
                                  <p:stCondLst>
                                    <p:cond delay="0"/>
                                  </p:stCondLst>
                                  <p:childTnLst>
                                    <p:animClr clrSpc="rgb" dir="cw">
                                      <p:cBhvr override="childStyle">
                                        <p:cTn id="10" dur="2000" fill="hold"/>
                                        <p:tgtEl>
                                          <p:spTgt spid="2"/>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4">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edge">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mph" presetSubtype="0" fill="hold" nodeType="clickEffect">
                                  <p:stCondLst>
                                    <p:cond delay="0"/>
                                  </p:stCondLst>
                                  <p:childTnLst>
                                    <p:animClr clrSpc="hsl" dir="cw">
                                      <p:cBhvr override="childStyle">
                                        <p:cTn id="23" dur="500" fill="hold"/>
                                        <p:tgtEl>
                                          <p:spTgt spid="5"/>
                                        </p:tgtEl>
                                        <p:attrNameLst>
                                          <p:attrName>style.color</p:attrName>
                                        </p:attrNameLst>
                                      </p:cBhvr>
                                      <p:by>
                                        <p:hsl h="-7200000" s="0" l="0"/>
                                      </p:by>
                                    </p:animClr>
                                    <p:animClr clrSpc="hsl" dir="cw">
                                      <p:cBhvr>
                                        <p:cTn id="24" dur="500" fill="hold"/>
                                        <p:tgtEl>
                                          <p:spTgt spid="5"/>
                                        </p:tgtEl>
                                        <p:attrNameLst>
                                          <p:attrName>fillcolor</p:attrName>
                                        </p:attrNameLst>
                                      </p:cBhvr>
                                      <p:by>
                                        <p:hsl h="-7200000" s="0" l="0"/>
                                      </p:by>
                                    </p:animClr>
                                    <p:animClr clrSpc="hsl" dir="cw">
                                      <p:cBhvr>
                                        <p:cTn id="25" dur="500" fill="hold"/>
                                        <p:tgtEl>
                                          <p:spTgt spid="5"/>
                                        </p:tgtEl>
                                        <p:attrNameLst>
                                          <p:attrName>stroke.color</p:attrName>
                                        </p:attrNameLst>
                                      </p:cBhvr>
                                      <p:by>
                                        <p:hsl h="-7200000" s="0" l="0"/>
                                      </p:by>
                                    </p:animClr>
                                    <p:set>
                                      <p:cBhvr>
                                        <p:cTn id="26" dur="500" fill="hold"/>
                                        <p:tgtEl>
                                          <p:spTgt spid="5"/>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strips(down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6"/>
                                        </p:tgtEl>
                                        <p:attrNameLst>
                                          <p:attrName>r</p:attrName>
                                        </p:attrNameLst>
                                      </p:cBhvr>
                                    </p:animRot>
                                    <p:animRot by="-240000">
                                      <p:cBhvr>
                                        <p:cTn id="36" dur="200" fill="hold">
                                          <p:stCondLst>
                                            <p:cond delay="200"/>
                                          </p:stCondLst>
                                        </p:cTn>
                                        <p:tgtEl>
                                          <p:spTgt spid="6"/>
                                        </p:tgtEl>
                                        <p:attrNameLst>
                                          <p:attrName>r</p:attrName>
                                        </p:attrNameLst>
                                      </p:cBhvr>
                                    </p:animRot>
                                    <p:animRot by="240000">
                                      <p:cBhvr>
                                        <p:cTn id="37" dur="200" fill="hold">
                                          <p:stCondLst>
                                            <p:cond delay="400"/>
                                          </p:stCondLst>
                                        </p:cTn>
                                        <p:tgtEl>
                                          <p:spTgt spid="6"/>
                                        </p:tgtEl>
                                        <p:attrNameLst>
                                          <p:attrName>r</p:attrName>
                                        </p:attrNameLst>
                                      </p:cBhvr>
                                    </p:animRot>
                                    <p:animRot by="-240000">
                                      <p:cBhvr>
                                        <p:cTn id="38" dur="200" fill="hold">
                                          <p:stCondLst>
                                            <p:cond delay="600"/>
                                          </p:stCondLst>
                                        </p:cTn>
                                        <p:tgtEl>
                                          <p:spTgt spid="6"/>
                                        </p:tgtEl>
                                        <p:attrNameLst>
                                          <p:attrName>r</p:attrName>
                                        </p:attrNameLst>
                                      </p:cBhvr>
                                    </p:animRot>
                                    <p:animRot by="120000">
                                      <p:cBhvr>
                                        <p:cTn id="39" dur="200" fill="hold">
                                          <p:stCondLst>
                                            <p:cond delay="800"/>
                                          </p:stCondLst>
                                        </p:cTn>
                                        <p:tgtEl>
                                          <p:spTgt spid="6"/>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linds(horizont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7" presetClass="emph" presetSubtype="0" fill="remove" nodeType="clickEffect">
                                  <p:stCondLst>
                                    <p:cond delay="0"/>
                                  </p:stCondLst>
                                  <p:childTnLst>
                                    <p:animClr clrSpc="rgb" dir="cw">
                                      <p:cBhvr override="childStyle">
                                        <p:cTn id="48" dur="250" autoRev="1" fill="remove"/>
                                        <p:tgtEl>
                                          <p:spTgt spid="7"/>
                                        </p:tgtEl>
                                        <p:attrNameLst>
                                          <p:attrName>style.color</p:attrName>
                                        </p:attrNameLst>
                                      </p:cBhvr>
                                      <p:to>
                                        <a:schemeClr val="bg1"/>
                                      </p:to>
                                    </p:animClr>
                                    <p:animClr clrSpc="rgb" dir="cw">
                                      <p:cBhvr>
                                        <p:cTn id="49" dur="250" autoRev="1" fill="remove"/>
                                        <p:tgtEl>
                                          <p:spTgt spid="7"/>
                                        </p:tgtEl>
                                        <p:attrNameLst>
                                          <p:attrName>fillcolor</p:attrName>
                                        </p:attrNameLst>
                                      </p:cBhvr>
                                      <p:to>
                                        <a:schemeClr val="bg1"/>
                                      </p:to>
                                    </p:animClr>
                                    <p:set>
                                      <p:cBhvr>
                                        <p:cTn id="50" dur="250" autoRev="1" fill="remove"/>
                                        <p:tgtEl>
                                          <p:spTgt spid="7"/>
                                        </p:tgtEl>
                                        <p:attrNameLst>
                                          <p:attrName>fill.type</p:attrName>
                                        </p:attrNameLst>
                                      </p:cBhvr>
                                      <p:to>
                                        <p:strVal val="solid"/>
                                      </p:to>
                                    </p:set>
                                    <p:set>
                                      <p:cBhvr>
                                        <p:cTn id="51" dur="250" autoRev="1" fill="remove"/>
                                        <p:tgtEl>
                                          <p:spTgt spid="7"/>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12" presetClass="exit" presetSubtype="4" fill="hold" nodeType="clickEffect">
                                  <p:stCondLst>
                                    <p:cond delay="0"/>
                                  </p:stCondLst>
                                  <p:childTnLst>
                                    <p:anim calcmode="lin" valueType="num">
                                      <p:cBhvr additive="base">
                                        <p:cTn id="55" dur="500"/>
                                        <p:tgtEl>
                                          <p:spTgt spid="7"/>
                                        </p:tgtEl>
                                        <p:attrNameLst>
                                          <p:attrName>ppt_y</p:attrName>
                                        </p:attrNameLst>
                                      </p:cBhvr>
                                      <p:tavLst>
                                        <p:tav tm="0">
                                          <p:val>
                                            <p:strVal val="#ppt_y"/>
                                          </p:val>
                                        </p:tav>
                                        <p:tav tm="100000">
                                          <p:val>
                                            <p:strVal val="#ppt_y+#ppt_h*1.125000"/>
                                          </p:val>
                                        </p:tav>
                                      </p:tavLst>
                                    </p:anim>
                                    <p:animEffect transition="out" filter="wipe(down)">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55" presetClass="exit" presetSubtype="0" fill="hold" nodeType="clickEffect">
                                  <p:stCondLst>
                                    <p:cond delay="0"/>
                                  </p:stCondLst>
                                  <p:childTnLst>
                                    <p:anim calcmode="lin" valueType="num">
                                      <p:cBhvr>
                                        <p:cTn id="61" dur="1000"/>
                                        <p:tgtEl>
                                          <p:spTgt spid="6"/>
                                        </p:tgtEl>
                                        <p:attrNameLst>
                                          <p:attrName>ppt_w</p:attrName>
                                        </p:attrNameLst>
                                      </p:cBhvr>
                                      <p:tavLst>
                                        <p:tav tm="0">
                                          <p:val>
                                            <p:strVal val="ppt_w"/>
                                          </p:val>
                                        </p:tav>
                                        <p:tav tm="100000">
                                          <p:val>
                                            <p:strVal val="ppt_w*0.70"/>
                                          </p:val>
                                        </p:tav>
                                      </p:tavLst>
                                    </p:anim>
                                    <p:anim calcmode="lin" valueType="num">
                                      <p:cBhvr>
                                        <p:cTn id="62" dur="1000"/>
                                        <p:tgtEl>
                                          <p:spTgt spid="6"/>
                                        </p:tgtEl>
                                        <p:attrNameLst>
                                          <p:attrName>ppt_h</p:attrName>
                                        </p:attrNameLst>
                                      </p:cBhvr>
                                      <p:tavLst>
                                        <p:tav tm="0">
                                          <p:val>
                                            <p:strVal val="ppt_h"/>
                                          </p:val>
                                        </p:tav>
                                        <p:tav tm="100000">
                                          <p:val>
                                            <p:strVal val="ppt_h"/>
                                          </p:val>
                                        </p:tav>
                                      </p:tavLst>
                                    </p:anim>
                                    <p:animEffect transition="out" filter="fade">
                                      <p:cBhvr>
                                        <p:cTn id="63" dur="1000"/>
                                        <p:tgtEl>
                                          <p:spTgt spid="6"/>
                                        </p:tgtEl>
                                      </p:cBhvr>
                                    </p:animEffect>
                                    <p:set>
                                      <p:cBhvr>
                                        <p:cTn id="64" dur="1" fill="hold">
                                          <p:stCondLst>
                                            <p:cond delay="999"/>
                                          </p:stCondLst>
                                        </p:cTn>
                                        <p:tgtEl>
                                          <p:spTgt spid="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6" presetClass="exit" presetSubtype="0" fill="hold" nodeType="clickEffect">
                                  <p:stCondLst>
                                    <p:cond delay="0"/>
                                  </p:stCondLst>
                                  <p:childTnLst>
                                    <p:animEffect transition="out" filter="wipe(down)">
                                      <p:cBhvr>
                                        <p:cTn id="68" dur="180" accel="50000">
                                          <p:stCondLst>
                                            <p:cond delay="1820"/>
                                          </p:stCondLst>
                                        </p:cTn>
                                        <p:tgtEl>
                                          <p:spTgt spid="5"/>
                                        </p:tgtEl>
                                      </p:cBhvr>
                                    </p:animEffect>
                                    <p:anim calcmode="lin" valueType="num">
                                      <p:cBhvr>
                                        <p:cTn id="69"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70"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71"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2"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3"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4"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5"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76" dur="26">
                                          <p:stCondLst>
                                            <p:cond delay="620"/>
                                          </p:stCondLst>
                                        </p:cTn>
                                        <p:tgtEl>
                                          <p:spTgt spid="5"/>
                                        </p:tgtEl>
                                      </p:cBhvr>
                                      <p:to x="100000" y="60000"/>
                                    </p:animScale>
                                    <p:animScale>
                                      <p:cBhvr>
                                        <p:cTn id="77" dur="166" decel="50000">
                                          <p:stCondLst>
                                            <p:cond delay="646"/>
                                          </p:stCondLst>
                                        </p:cTn>
                                        <p:tgtEl>
                                          <p:spTgt spid="5"/>
                                        </p:tgtEl>
                                      </p:cBhvr>
                                      <p:to x="100000" y="100000"/>
                                    </p:animScale>
                                    <p:animScale>
                                      <p:cBhvr>
                                        <p:cTn id="78" dur="26">
                                          <p:stCondLst>
                                            <p:cond delay="1312"/>
                                          </p:stCondLst>
                                        </p:cTn>
                                        <p:tgtEl>
                                          <p:spTgt spid="5"/>
                                        </p:tgtEl>
                                      </p:cBhvr>
                                      <p:to x="100000" y="80000"/>
                                    </p:animScale>
                                    <p:animScale>
                                      <p:cBhvr>
                                        <p:cTn id="79" dur="166" decel="50000">
                                          <p:stCondLst>
                                            <p:cond delay="1338"/>
                                          </p:stCondLst>
                                        </p:cTn>
                                        <p:tgtEl>
                                          <p:spTgt spid="5"/>
                                        </p:tgtEl>
                                      </p:cBhvr>
                                      <p:to x="100000" y="100000"/>
                                    </p:animScale>
                                    <p:animScale>
                                      <p:cBhvr>
                                        <p:cTn id="80" dur="26">
                                          <p:stCondLst>
                                            <p:cond delay="1642"/>
                                          </p:stCondLst>
                                        </p:cTn>
                                        <p:tgtEl>
                                          <p:spTgt spid="5"/>
                                        </p:tgtEl>
                                      </p:cBhvr>
                                      <p:to x="100000" y="90000"/>
                                    </p:animScale>
                                    <p:animScale>
                                      <p:cBhvr>
                                        <p:cTn id="81" dur="166" decel="50000">
                                          <p:stCondLst>
                                            <p:cond delay="1668"/>
                                          </p:stCondLst>
                                        </p:cTn>
                                        <p:tgtEl>
                                          <p:spTgt spid="5"/>
                                        </p:tgtEl>
                                      </p:cBhvr>
                                      <p:to x="100000" y="100000"/>
                                    </p:animScale>
                                    <p:animScale>
                                      <p:cBhvr>
                                        <p:cTn id="82" dur="26">
                                          <p:stCondLst>
                                            <p:cond delay="1808"/>
                                          </p:stCondLst>
                                        </p:cTn>
                                        <p:tgtEl>
                                          <p:spTgt spid="5"/>
                                        </p:tgtEl>
                                      </p:cBhvr>
                                      <p:to x="100000" y="95000"/>
                                    </p:animScale>
                                    <p:animScale>
                                      <p:cBhvr>
                                        <p:cTn id="83" dur="166" decel="50000">
                                          <p:stCondLst>
                                            <p:cond delay="1834"/>
                                          </p:stCondLst>
                                        </p:cTn>
                                        <p:tgtEl>
                                          <p:spTgt spid="5"/>
                                        </p:tgtEl>
                                      </p:cBhvr>
                                      <p:to x="100000" y="100000"/>
                                    </p:animScale>
                                    <p:set>
                                      <p:cBhvr>
                                        <p:cTn id="84" dur="1" fill="hold">
                                          <p:stCondLst>
                                            <p:cond delay="1999"/>
                                          </p:stCondLst>
                                        </p:cTn>
                                        <p:tgtEl>
                                          <p:spTgt spid="5"/>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5" presetClass="exit" presetSubtype="0" fill="hold" grpId="1" nodeType="clickEffect">
                                  <p:stCondLst>
                                    <p:cond delay="0"/>
                                  </p:stCondLst>
                                  <p:childTnLst>
                                    <p:animEffect transition="out" filter="fade">
                                      <p:cBhvr>
                                        <p:cTn id="88" dur="1000" accel="50000">
                                          <p:stCondLst>
                                            <p:cond delay="0"/>
                                          </p:stCondLst>
                                        </p:cTn>
                                        <p:tgtEl>
                                          <p:spTgt spid="4">
                                            <p:txEl>
                                              <p:pRg st="0" end="0"/>
                                            </p:txEl>
                                          </p:spTgt>
                                        </p:tgtEl>
                                      </p:cBhvr>
                                    </p:animEffect>
                                    <p:anim calcmode="lin" valueType="num">
                                      <p:cBhvr>
                                        <p:cTn id="89" dur="500" accel="50000">
                                          <p:stCondLst>
                                            <p:cond delay="0"/>
                                          </p:stCondLst>
                                        </p:cTn>
                                        <p:tgtEl>
                                          <p:spTgt spid="4">
                                            <p:txEl>
                                              <p:pRg st="0" end="0"/>
                                            </p:txEl>
                                          </p:spTgt>
                                        </p:tgtEl>
                                        <p:attrNameLst>
                                          <p:attrName>ppt_y</p:attrName>
                                        </p:attrNameLst>
                                      </p:cBhvr>
                                      <p:tavLst>
                                        <p:tav tm="0">
                                          <p:val>
                                            <p:strVal val="ppt_y"/>
                                          </p:val>
                                        </p:tav>
                                        <p:tav tm="100000">
                                          <p:val>
                                            <p:strVal val="ppt_y+.1"/>
                                          </p:val>
                                        </p:tav>
                                      </p:tavLst>
                                    </p:anim>
                                    <p:anim calcmode="lin" valueType="num">
                                      <p:cBhvr>
                                        <p:cTn id="90" dur="500" decel="50000">
                                          <p:stCondLst>
                                            <p:cond delay="500"/>
                                          </p:stCondLst>
                                        </p:cTn>
                                        <p:tgtEl>
                                          <p:spTgt spid="4">
                                            <p:txEl>
                                              <p:pRg st="0" end="0"/>
                                            </p:txEl>
                                          </p:spTgt>
                                        </p:tgtEl>
                                        <p:attrNameLst>
                                          <p:attrName>ppt_y</p:attrName>
                                        </p:attrNameLst>
                                      </p:cBhvr>
                                      <p:tavLst>
                                        <p:tav tm="0">
                                          <p:val>
                                            <p:strVal val="ppt_y"/>
                                          </p:val>
                                        </p:tav>
                                        <p:tav tm="100000">
                                          <p:val>
                                            <p:strVal val="ppt_y-.1"/>
                                          </p:val>
                                        </p:tav>
                                      </p:tavLst>
                                    </p:anim>
                                    <p:anim calcmode="lin" valueType="num">
                                      <p:cBhvr>
                                        <p:cTn id="91" dur="500" accel="50000">
                                          <p:stCondLst>
                                            <p:cond delay="500"/>
                                          </p:stCondLst>
                                        </p:cTn>
                                        <p:tgtEl>
                                          <p:spTgt spid="4">
                                            <p:txEl>
                                              <p:pRg st="0" end="0"/>
                                            </p:txEl>
                                          </p:spTgt>
                                        </p:tgtEl>
                                        <p:attrNameLst>
                                          <p:attrName>ppt_x</p:attrName>
                                        </p:attrNameLst>
                                      </p:cBhvr>
                                      <p:tavLst>
                                        <p:tav tm="0">
                                          <p:val>
                                            <p:strVal val="ppt_x"/>
                                          </p:val>
                                        </p:tav>
                                        <p:tav tm="100000">
                                          <p:val>
                                            <p:strVal val="ppt_x+.4"/>
                                          </p:val>
                                        </p:tav>
                                      </p:tavLst>
                                    </p:anim>
                                    <p:anim calcmode="lin" valueType="num">
                                      <p:cBhvr>
                                        <p:cTn id="92" dur="1000"/>
                                        <p:tgtEl>
                                          <p:spTgt spid="4">
                                            <p:txEl>
                                              <p:pRg st="0" end="0"/>
                                            </p:txEl>
                                          </p:spTgt>
                                        </p:tgtEl>
                                        <p:attrNameLst>
                                          <p:attrName>ppt_h</p:attrName>
                                        </p:attrNameLst>
                                      </p:cBhvr>
                                      <p:tavLst>
                                        <p:tav tm="0">
                                          <p:val>
                                            <p:strVal val="ppt_h"/>
                                          </p:val>
                                        </p:tav>
                                        <p:tav tm="100000">
                                          <p:val>
                                            <p:strVal val="ppt_h"/>
                                          </p:val>
                                        </p:tav>
                                      </p:tavLst>
                                    </p:anim>
                                    <p:anim calcmode="lin" valueType="num">
                                      <p:cBhvr>
                                        <p:cTn id="93" dur="500" accel="50000">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94" dur="500" decel="50000">
                                          <p:stCondLst>
                                            <p:cond delay="50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95" dur="500" accel="50000">
                                          <p:stCondLst>
                                            <p:cond delay="500"/>
                                          </p:stCondLst>
                                        </p:cTn>
                                        <p:tgtEl>
                                          <p:spTgt spid="4">
                                            <p:txEl>
                                              <p:pRg st="0" end="0"/>
                                            </p:txEl>
                                          </p:spTgt>
                                        </p:tgtEl>
                                        <p:attrNameLst>
                                          <p:attrName>style.rotation</p:attrName>
                                        </p:attrNameLst>
                                      </p:cBhvr>
                                      <p:tavLst>
                                        <p:tav tm="0">
                                          <p:val>
                                            <p:fltVal val="0"/>
                                          </p:val>
                                        </p:tav>
                                        <p:tav tm="100000">
                                          <p:val>
                                            <p:fltVal val="-90"/>
                                          </p:val>
                                        </p:tav>
                                      </p:tavLst>
                                    </p:anim>
                                    <p:set>
                                      <p:cBhvr>
                                        <p:cTn id="96" dur="1" fill="hold">
                                          <p:stCondLst>
                                            <p:cond delay="999"/>
                                          </p:stCondLst>
                                        </p:cTn>
                                        <p:tgtEl>
                                          <p:spTgt spid="4">
                                            <p:txEl>
                                              <p:pRg st="0" end="0"/>
                                            </p:txEl>
                                          </p:spTgt>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35" presetClass="exit" presetSubtype="0" fill="hold" grpId="2" nodeType="clickEffect">
                                  <p:stCondLst>
                                    <p:cond delay="0"/>
                                  </p:stCondLst>
                                  <p:childTnLst>
                                    <p:animEffect transition="out" filter="fade">
                                      <p:cBhvr>
                                        <p:cTn id="100" dur="2000"/>
                                        <p:tgtEl>
                                          <p:spTgt spid="2"/>
                                        </p:tgtEl>
                                      </p:cBhvr>
                                    </p:animEffect>
                                    <p:anim calcmode="lin" valueType="num">
                                      <p:cBhvr>
                                        <p:cTn id="101" dur="2000"/>
                                        <p:tgtEl>
                                          <p:spTgt spid="2"/>
                                        </p:tgtEl>
                                        <p:attrNameLst>
                                          <p:attrName>style.rotation</p:attrName>
                                        </p:attrNameLst>
                                      </p:cBhvr>
                                      <p:tavLst>
                                        <p:tav tm="0">
                                          <p:val>
                                            <p:fltVal val="0"/>
                                          </p:val>
                                        </p:tav>
                                        <p:tav tm="100000">
                                          <p:val>
                                            <p:fltVal val="720"/>
                                          </p:val>
                                        </p:tav>
                                      </p:tavLst>
                                    </p:anim>
                                    <p:anim calcmode="lin" valueType="num">
                                      <p:cBhvr>
                                        <p:cTn id="102" dur="2000"/>
                                        <p:tgtEl>
                                          <p:spTgt spid="2"/>
                                        </p:tgtEl>
                                        <p:attrNameLst>
                                          <p:attrName>ppt_h</p:attrName>
                                        </p:attrNameLst>
                                      </p:cBhvr>
                                      <p:tavLst>
                                        <p:tav tm="0">
                                          <p:val>
                                            <p:strVal val="ppt_h"/>
                                          </p:val>
                                        </p:tav>
                                        <p:tav tm="100000">
                                          <p:val>
                                            <p:fltVal val="0"/>
                                          </p:val>
                                        </p:tav>
                                      </p:tavLst>
                                    </p:anim>
                                    <p:anim calcmode="lin" valueType="num">
                                      <p:cBhvr>
                                        <p:cTn id="103" dur="2000"/>
                                        <p:tgtEl>
                                          <p:spTgt spid="2"/>
                                        </p:tgtEl>
                                        <p:attrNameLst>
                                          <p:attrName>ppt_w</p:attrName>
                                        </p:attrNameLst>
                                      </p:cBhvr>
                                      <p:tavLst>
                                        <p:tav tm="0">
                                          <p:val>
                                            <p:strVal val="ppt_w"/>
                                          </p:val>
                                        </p:tav>
                                        <p:tav tm="100000">
                                          <p:val>
                                            <p:fltVal val="0"/>
                                          </p:val>
                                        </p:tav>
                                      </p:tavLst>
                                    </p:anim>
                                    <p:set>
                                      <p:cBhvr>
                                        <p:cTn id="104"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4" grpId="0" build="p"/>
      <p:bldP spid="4"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xmlns="" id="{2016B792-E5B3-7836-A906-2286CB02D20D}"/>
              </a:ext>
            </a:extLst>
          </p:cNvPr>
          <p:cNvSpPr>
            <a:spLocks noGrp="1"/>
          </p:cNvSpPr>
          <p:nvPr>
            <p:ph type="title"/>
          </p:nvPr>
        </p:nvSpPr>
        <p:spPr>
          <a:xfrm>
            <a:off x="1060704" y="250685"/>
            <a:ext cx="10058400" cy="1609344"/>
          </a:xfrm>
        </p:spPr>
        <p:txBody>
          <a:bodyPr/>
          <a:lstStyle/>
          <a:p>
            <a:r>
              <a:rPr lang="hu-HU" dirty="0"/>
              <a:t>THE CONTENT OF THE STORY</a:t>
            </a:r>
          </a:p>
        </p:txBody>
      </p:sp>
      <p:sp>
        <p:nvSpPr>
          <p:cNvPr id="3" name="Tartalom helye 2">
            <a:extLst>
              <a:ext uri="{FF2B5EF4-FFF2-40B4-BE49-F238E27FC236}">
                <a16:creationId xmlns:a16="http://schemas.microsoft.com/office/drawing/2014/main" xmlns="" id="{D5FB52B4-BF62-7F3E-498B-05608BD7101D}"/>
              </a:ext>
            </a:extLst>
          </p:cNvPr>
          <p:cNvSpPr>
            <a:spLocks noGrp="1"/>
          </p:cNvSpPr>
          <p:nvPr>
            <p:ph sz="half" idx="1"/>
          </p:nvPr>
        </p:nvSpPr>
        <p:spPr>
          <a:xfrm>
            <a:off x="1060704" y="2194560"/>
            <a:ext cx="4754880" cy="3977640"/>
          </a:xfrm>
        </p:spPr>
        <p:txBody>
          <a:bodyPr>
            <a:normAutofit/>
          </a:bodyPr>
          <a:lstStyle/>
          <a:p>
            <a:r>
              <a:rPr lang="hu-HU" sz="2000" dirty="0">
                <a:solidFill>
                  <a:prstClr val="black"/>
                </a:solidFill>
                <a:latin typeface="TimesNewRomanPSMT"/>
              </a:rPr>
              <a:t>One of the main </a:t>
            </a:r>
            <a:r>
              <a:rPr lang="hu-HU" sz="2000" dirty="0" err="1">
                <a:solidFill>
                  <a:prstClr val="black"/>
                </a:solidFill>
                <a:latin typeface="TimesNewRomanPSMT"/>
              </a:rPr>
              <a:t>characters</a:t>
            </a:r>
            <a:r>
              <a:rPr lang="hu-HU" sz="2000" dirty="0">
                <a:solidFill>
                  <a:prstClr val="black"/>
                </a:solidFill>
                <a:latin typeface="TimesNewRomanPSMT"/>
              </a:rPr>
              <a:t> in the </a:t>
            </a:r>
            <a:r>
              <a:rPr lang="hu-HU" sz="2000" dirty="0" err="1">
                <a:solidFill>
                  <a:prstClr val="black"/>
                </a:solidFill>
                <a:latin typeface="TimesNewRomanPSMT"/>
              </a:rPr>
              <a:t>series</a:t>
            </a:r>
            <a:r>
              <a:rPr lang="hu-HU" sz="2000" dirty="0">
                <a:solidFill>
                  <a:prstClr val="black"/>
                </a:solidFill>
                <a:latin typeface="TimesNewRomanPSMT"/>
              </a:rPr>
              <a:t> is Renáta </a:t>
            </a:r>
            <a:r>
              <a:rPr lang="hu-HU" sz="2000" dirty="0" err="1">
                <a:solidFill>
                  <a:prstClr val="black"/>
                </a:solidFill>
                <a:latin typeface="TimesNewRomanPSMT"/>
              </a:rPr>
              <a:t>Rentai</a:t>
            </a:r>
            <a:r>
              <a:rPr lang="hu-HU" sz="2000" dirty="0">
                <a:solidFill>
                  <a:prstClr val="black"/>
                </a:solidFill>
                <a:latin typeface="TimesNewRomanPSMT"/>
              </a:rPr>
              <a:t>, a student of a French </a:t>
            </a:r>
            <a:r>
              <a:rPr lang="hu-HU" sz="2000" dirty="0" err="1">
                <a:solidFill>
                  <a:prstClr val="black"/>
                </a:solidFill>
                <a:latin typeface="TimesNewRomanPSMT"/>
              </a:rPr>
              <a:t>high</a:t>
            </a:r>
            <a:r>
              <a:rPr lang="hu-HU" sz="2000" dirty="0">
                <a:solidFill>
                  <a:prstClr val="black"/>
                </a:solidFill>
                <a:latin typeface="TimesNewRomanPSMT"/>
              </a:rPr>
              <a:t> school in Budapest, the Szent Johanna </a:t>
            </a:r>
            <a:r>
              <a:rPr lang="hu-HU" sz="2000" dirty="0" err="1">
                <a:solidFill>
                  <a:prstClr val="black"/>
                </a:solidFill>
                <a:latin typeface="TimesNewRomanPSMT"/>
              </a:rPr>
              <a:t>Foundation</a:t>
            </a:r>
            <a:r>
              <a:rPr lang="hu-HU" sz="2000" dirty="0">
                <a:solidFill>
                  <a:prstClr val="black"/>
                </a:solidFill>
                <a:latin typeface="TimesNewRomanPSMT"/>
              </a:rPr>
              <a:t> High School, and the book </a:t>
            </a:r>
            <a:r>
              <a:rPr lang="hu-HU" sz="2000" dirty="0" err="1">
                <a:solidFill>
                  <a:prstClr val="black"/>
                </a:solidFill>
                <a:latin typeface="TimesNewRomanPSMT"/>
              </a:rPr>
              <a:t>series</a:t>
            </a:r>
            <a:r>
              <a:rPr lang="hu-HU" sz="2000" dirty="0">
                <a:solidFill>
                  <a:prstClr val="black"/>
                </a:solidFill>
                <a:latin typeface="TimesNewRomanPSMT"/>
              </a:rPr>
              <a:t> </a:t>
            </a:r>
            <a:r>
              <a:rPr lang="hu-HU" sz="2000" dirty="0" err="1">
                <a:solidFill>
                  <a:prstClr val="black"/>
                </a:solidFill>
                <a:latin typeface="TimesNewRomanPSMT"/>
              </a:rPr>
              <a:t>was</a:t>
            </a:r>
            <a:r>
              <a:rPr lang="hu-HU" sz="2000" dirty="0">
                <a:solidFill>
                  <a:prstClr val="black"/>
                </a:solidFill>
                <a:latin typeface="TimesNewRomanPSMT"/>
              </a:rPr>
              <a:t> </a:t>
            </a:r>
            <a:r>
              <a:rPr lang="hu-HU" sz="2000" dirty="0" err="1">
                <a:solidFill>
                  <a:prstClr val="black"/>
                </a:solidFill>
                <a:latin typeface="TimesNewRomanPSMT"/>
              </a:rPr>
              <a:t>written</a:t>
            </a:r>
            <a:r>
              <a:rPr lang="hu-HU" sz="2000" dirty="0">
                <a:solidFill>
                  <a:prstClr val="black"/>
                </a:solidFill>
                <a:latin typeface="TimesNewRomanPSMT"/>
              </a:rPr>
              <a:t> from her </a:t>
            </a:r>
            <a:r>
              <a:rPr lang="hu-HU" sz="2000" dirty="0" err="1">
                <a:solidFill>
                  <a:prstClr val="black"/>
                </a:solidFill>
                <a:latin typeface="TimesNewRomanPSMT"/>
              </a:rPr>
              <a:t>point</a:t>
            </a:r>
            <a:r>
              <a:rPr lang="hu-HU" sz="2000" dirty="0">
                <a:solidFill>
                  <a:prstClr val="black"/>
                </a:solidFill>
                <a:latin typeface="TimesNewRomanPSMT"/>
              </a:rPr>
              <a:t> of </a:t>
            </a:r>
            <a:r>
              <a:rPr lang="hu-HU" sz="2000" dirty="0" err="1">
                <a:solidFill>
                  <a:prstClr val="black"/>
                </a:solidFill>
                <a:latin typeface="TimesNewRomanPSMT"/>
              </a:rPr>
              <a:t>view</a:t>
            </a:r>
            <a:r>
              <a:rPr lang="hu-HU" sz="2000" dirty="0">
                <a:solidFill>
                  <a:prstClr val="black"/>
                </a:solidFill>
                <a:latin typeface="TimesNewRomanPSMT"/>
              </a:rPr>
              <a:t>. The </a:t>
            </a:r>
            <a:r>
              <a:rPr lang="hu-HU" sz="2000" dirty="0" err="1">
                <a:solidFill>
                  <a:prstClr val="black"/>
                </a:solidFill>
                <a:latin typeface="TimesNewRomanPSMT"/>
              </a:rPr>
              <a:t>novel</a:t>
            </a:r>
            <a:r>
              <a:rPr lang="hu-HU" sz="2000" dirty="0">
                <a:solidFill>
                  <a:prstClr val="black"/>
                </a:solidFill>
                <a:latin typeface="TimesNewRomanPSMT"/>
              </a:rPr>
              <a:t> </a:t>
            </a:r>
            <a:r>
              <a:rPr lang="hu-HU" sz="2000" dirty="0" err="1">
                <a:solidFill>
                  <a:prstClr val="black"/>
                </a:solidFill>
                <a:latin typeface="TimesNewRomanPSMT"/>
              </a:rPr>
              <a:t>consists</a:t>
            </a:r>
            <a:r>
              <a:rPr lang="hu-HU" sz="2000" dirty="0">
                <a:solidFill>
                  <a:prstClr val="black"/>
                </a:solidFill>
                <a:latin typeface="TimesNewRomanPSMT"/>
              </a:rPr>
              <a:t> of 8 books, the </a:t>
            </a:r>
            <a:r>
              <a:rPr lang="hu-HU" sz="2000" dirty="0" err="1">
                <a:solidFill>
                  <a:prstClr val="black"/>
                </a:solidFill>
                <a:latin typeface="TimesNewRomanPSMT"/>
              </a:rPr>
              <a:t>last</a:t>
            </a:r>
            <a:r>
              <a:rPr lang="hu-HU" sz="2000" dirty="0">
                <a:solidFill>
                  <a:prstClr val="black"/>
                </a:solidFill>
                <a:latin typeface="TimesNewRomanPSMT"/>
              </a:rPr>
              <a:t> part is </a:t>
            </a:r>
            <a:r>
              <a:rPr lang="hu-HU" sz="2000" dirty="0" err="1">
                <a:solidFill>
                  <a:prstClr val="black"/>
                </a:solidFill>
                <a:latin typeface="TimesNewRomanPSMT"/>
              </a:rPr>
              <a:t>divided</a:t>
            </a:r>
            <a:r>
              <a:rPr lang="hu-HU" sz="2000" dirty="0">
                <a:solidFill>
                  <a:prstClr val="black"/>
                </a:solidFill>
                <a:latin typeface="TimesNewRomanPSMT"/>
              </a:rPr>
              <a:t> </a:t>
            </a:r>
            <a:r>
              <a:rPr lang="hu-HU" sz="2000" dirty="0" err="1">
                <a:solidFill>
                  <a:prstClr val="black"/>
                </a:solidFill>
                <a:latin typeface="TimesNewRomanPSMT"/>
              </a:rPr>
              <a:t>into</a:t>
            </a:r>
            <a:r>
              <a:rPr lang="hu-HU" sz="2000" dirty="0">
                <a:solidFill>
                  <a:prstClr val="black"/>
                </a:solidFill>
                <a:latin typeface="TimesNewRomanPSMT"/>
              </a:rPr>
              <a:t> two </a:t>
            </a:r>
            <a:r>
              <a:rPr lang="hu-HU" sz="2000" dirty="0" err="1">
                <a:solidFill>
                  <a:prstClr val="black"/>
                </a:solidFill>
                <a:latin typeface="TimesNewRomanPSMT"/>
              </a:rPr>
              <a:t>parts</a:t>
            </a:r>
            <a:r>
              <a:rPr lang="hu-HU" dirty="0">
                <a:solidFill>
                  <a:prstClr val="black"/>
                </a:solidFill>
                <a:latin typeface="TimesNewRomanPSMT"/>
              </a:rPr>
              <a:t>.</a:t>
            </a:r>
            <a:endParaRPr lang="hu-HU" dirty="0"/>
          </a:p>
        </p:txBody>
      </p:sp>
      <p:sp>
        <p:nvSpPr>
          <p:cNvPr id="5" name="Tartalom helye 4">
            <a:extLst>
              <a:ext uri="{FF2B5EF4-FFF2-40B4-BE49-F238E27FC236}">
                <a16:creationId xmlns:a16="http://schemas.microsoft.com/office/drawing/2014/main" xmlns="" id="{E6152196-7526-EEE8-BB07-E93D79E3E7E2}"/>
              </a:ext>
            </a:extLst>
          </p:cNvPr>
          <p:cNvSpPr>
            <a:spLocks noGrp="1"/>
          </p:cNvSpPr>
          <p:nvPr>
            <p:ph sz="half" idx="2"/>
          </p:nvPr>
        </p:nvSpPr>
        <p:spPr/>
        <p:txBody>
          <a:bodyPr>
            <a:normAutofit/>
          </a:bodyPr>
          <a:lstStyle/>
          <a:p>
            <a:r>
              <a:rPr lang="hu-HU" sz="2000" dirty="0">
                <a:solidFill>
                  <a:prstClr val="black"/>
                </a:solidFill>
                <a:latin typeface="TimesNewRomanPSMT"/>
              </a:rPr>
              <a:t>In the </a:t>
            </a:r>
            <a:r>
              <a:rPr lang="hu-HU" sz="2000" dirty="0" err="1">
                <a:solidFill>
                  <a:prstClr val="black"/>
                </a:solidFill>
                <a:latin typeface="TimesNewRomanPSMT"/>
              </a:rPr>
              <a:t>plot</a:t>
            </a:r>
            <a:r>
              <a:rPr lang="hu-HU" sz="2000" dirty="0">
                <a:solidFill>
                  <a:prstClr val="black"/>
                </a:solidFill>
                <a:latin typeface="TimesNewRomanPSMT"/>
              </a:rPr>
              <a:t>, we can follow the girl’s </a:t>
            </a:r>
            <a:r>
              <a:rPr lang="hu-HU" sz="2000" dirty="0" err="1">
                <a:solidFill>
                  <a:prstClr val="black"/>
                </a:solidFill>
                <a:latin typeface="TimesNewRomanPSMT"/>
              </a:rPr>
              <a:t>high</a:t>
            </a:r>
            <a:r>
              <a:rPr lang="hu-HU" sz="2000" dirty="0">
                <a:solidFill>
                  <a:prstClr val="black"/>
                </a:solidFill>
                <a:latin typeface="TimesNewRomanPSMT"/>
              </a:rPr>
              <a:t> school </a:t>
            </a:r>
            <a:r>
              <a:rPr lang="hu-HU" sz="2000" dirty="0" err="1">
                <a:solidFill>
                  <a:prstClr val="black"/>
                </a:solidFill>
                <a:latin typeface="TimesNewRomanPSMT"/>
              </a:rPr>
              <a:t>years</a:t>
            </a:r>
            <a:r>
              <a:rPr lang="hu-HU" sz="2000" dirty="0">
                <a:solidFill>
                  <a:prstClr val="black"/>
                </a:solidFill>
                <a:latin typeface="TimesNewRomanPSMT"/>
              </a:rPr>
              <a:t>. For the first </a:t>
            </a:r>
            <a:r>
              <a:rPr lang="hu-HU" sz="2000" dirty="0" err="1">
                <a:solidFill>
                  <a:prstClr val="black"/>
                </a:solidFill>
                <a:latin typeface="TimesNewRomanPSMT"/>
              </a:rPr>
              <a:t>time</a:t>
            </a:r>
            <a:r>
              <a:rPr lang="hu-HU" sz="2000" dirty="0">
                <a:solidFill>
                  <a:prstClr val="black"/>
                </a:solidFill>
                <a:latin typeface="TimesNewRomanPSMT"/>
              </a:rPr>
              <a:t> </a:t>
            </a:r>
            <a:r>
              <a:rPr lang="hu-HU" sz="2000" dirty="0" err="1" smtClean="0">
                <a:solidFill>
                  <a:prstClr val="black"/>
                </a:solidFill>
                <a:latin typeface="TimesNewRomanPSMT"/>
              </a:rPr>
              <a:t>in</a:t>
            </a:r>
            <a:r>
              <a:rPr lang="hu-HU" sz="2000" dirty="0" smtClean="0">
                <a:solidFill>
                  <a:prstClr val="black"/>
                </a:solidFill>
                <a:latin typeface="TimesNewRomanPSMT"/>
              </a:rPr>
              <a:t> </a:t>
            </a:r>
            <a:r>
              <a:rPr lang="hu-HU" sz="2000" dirty="0" err="1" smtClean="0">
                <a:solidFill>
                  <a:prstClr val="black"/>
                </a:solidFill>
                <a:latin typeface="TimesNewRomanPSMT"/>
              </a:rPr>
              <a:t>her</a:t>
            </a:r>
            <a:r>
              <a:rPr lang="hu-HU" sz="2000" dirty="0" smtClean="0">
                <a:solidFill>
                  <a:prstClr val="black"/>
                </a:solidFill>
                <a:latin typeface="TimesNewRomanPSMT"/>
              </a:rPr>
              <a:t> life</a:t>
            </a:r>
            <a:r>
              <a:rPr lang="hu-HU" sz="2000" dirty="0">
                <a:solidFill>
                  <a:prstClr val="black"/>
                </a:solidFill>
                <a:latin typeface="TimesNewRomanPSMT"/>
              </a:rPr>
              <a:t>, </a:t>
            </a:r>
            <a:r>
              <a:rPr lang="hu-HU" sz="2000" dirty="0" err="1" smtClean="0">
                <a:solidFill>
                  <a:prstClr val="black"/>
                </a:solidFill>
                <a:latin typeface="TimesNewRomanPSMT"/>
              </a:rPr>
              <a:t>dhe</a:t>
            </a:r>
            <a:r>
              <a:rPr lang="hu-HU" sz="2000" dirty="0" smtClean="0">
                <a:solidFill>
                  <a:prstClr val="black"/>
                </a:solidFill>
                <a:latin typeface="TimesNewRomanPSMT"/>
              </a:rPr>
              <a:t> </a:t>
            </a:r>
            <a:r>
              <a:rPr lang="hu-HU" sz="2000" dirty="0" err="1">
                <a:solidFill>
                  <a:prstClr val="black"/>
                </a:solidFill>
                <a:latin typeface="TimesNewRomanPSMT"/>
              </a:rPr>
              <a:t>finds</a:t>
            </a:r>
            <a:r>
              <a:rPr lang="hu-HU" sz="2000" dirty="0">
                <a:solidFill>
                  <a:prstClr val="black"/>
                </a:solidFill>
                <a:latin typeface="TimesNewRomanPSMT"/>
              </a:rPr>
              <a:t> friends and an </a:t>
            </a:r>
            <a:r>
              <a:rPr lang="hu-HU" sz="2000" dirty="0" err="1">
                <a:solidFill>
                  <a:prstClr val="black"/>
                </a:solidFill>
                <a:latin typeface="TimesNewRomanPSMT"/>
              </a:rPr>
              <a:t>inclusive</a:t>
            </a:r>
            <a:r>
              <a:rPr lang="hu-HU" sz="2000" dirty="0">
                <a:solidFill>
                  <a:prstClr val="black"/>
                </a:solidFill>
                <a:latin typeface="TimesNewRomanPSMT"/>
              </a:rPr>
              <a:t> </a:t>
            </a:r>
            <a:r>
              <a:rPr lang="hu-HU" sz="2000" dirty="0" err="1">
                <a:solidFill>
                  <a:prstClr val="black"/>
                </a:solidFill>
                <a:latin typeface="TimesNewRomanPSMT"/>
              </a:rPr>
              <a:t>community</a:t>
            </a:r>
            <a:r>
              <a:rPr lang="hu-HU" sz="2000" dirty="0">
                <a:solidFill>
                  <a:prstClr val="black"/>
                </a:solidFill>
                <a:latin typeface="TimesNewRomanPSMT"/>
              </a:rPr>
              <a:t>. Here she </a:t>
            </a:r>
            <a:r>
              <a:rPr lang="hu-HU" sz="2000" dirty="0" err="1">
                <a:solidFill>
                  <a:prstClr val="black"/>
                </a:solidFill>
                <a:latin typeface="TimesNewRomanPSMT"/>
              </a:rPr>
              <a:t>meets</a:t>
            </a:r>
            <a:r>
              <a:rPr lang="hu-HU" sz="2000" dirty="0">
                <a:solidFill>
                  <a:prstClr val="black"/>
                </a:solidFill>
                <a:latin typeface="TimesNewRomanPSMT"/>
              </a:rPr>
              <a:t> </a:t>
            </a:r>
            <a:r>
              <a:rPr lang="hu-HU" sz="2000" dirty="0" err="1">
                <a:solidFill>
                  <a:prstClr val="black"/>
                </a:solidFill>
                <a:latin typeface="TimesNewRomanPSMT"/>
              </a:rPr>
              <a:t>Antai-Kelemen</a:t>
            </a:r>
            <a:r>
              <a:rPr lang="hu-HU" sz="2000" dirty="0">
                <a:solidFill>
                  <a:prstClr val="black"/>
                </a:solidFill>
                <a:latin typeface="TimesNewRomanPSMT"/>
              </a:rPr>
              <a:t> Ádám- </a:t>
            </a:r>
            <a:r>
              <a:rPr lang="hu-HU" sz="2000" dirty="0" err="1">
                <a:solidFill>
                  <a:prstClr val="black"/>
                </a:solidFill>
                <a:latin typeface="TimesNewRomanPSMT"/>
              </a:rPr>
              <a:t>nicknamed</a:t>
            </a:r>
            <a:r>
              <a:rPr lang="hu-HU" sz="2000" dirty="0">
                <a:solidFill>
                  <a:prstClr val="black"/>
                </a:solidFill>
                <a:latin typeface="TimesNewRomanPSMT"/>
              </a:rPr>
              <a:t> Cortez - </a:t>
            </a:r>
            <a:r>
              <a:rPr lang="hu-HU" sz="2000" dirty="0" err="1">
                <a:solidFill>
                  <a:prstClr val="black"/>
                </a:solidFill>
                <a:latin typeface="TimesNewRomanPSMT"/>
              </a:rPr>
              <a:t>Reni</a:t>
            </a:r>
            <a:r>
              <a:rPr lang="hu-HU" sz="2000" dirty="0">
                <a:solidFill>
                  <a:prstClr val="black"/>
                </a:solidFill>
                <a:latin typeface="TimesNewRomanPSMT"/>
              </a:rPr>
              <a:t> </a:t>
            </a:r>
            <a:r>
              <a:rPr lang="hu-HU" sz="2000" dirty="0" err="1">
                <a:solidFill>
                  <a:prstClr val="black"/>
                </a:solidFill>
                <a:latin typeface="TimesNewRomanPSMT"/>
              </a:rPr>
              <a:t>falls</a:t>
            </a:r>
            <a:r>
              <a:rPr lang="hu-HU" sz="2000" dirty="0">
                <a:solidFill>
                  <a:prstClr val="black"/>
                </a:solidFill>
                <a:latin typeface="TimesNewRomanPSMT"/>
              </a:rPr>
              <a:t> in love at first </a:t>
            </a:r>
            <a:r>
              <a:rPr lang="hu-HU" sz="2000" dirty="0" err="1">
                <a:solidFill>
                  <a:prstClr val="black"/>
                </a:solidFill>
                <a:latin typeface="TimesNewRomanPSMT"/>
              </a:rPr>
              <a:t>sight</a:t>
            </a:r>
            <a:r>
              <a:rPr lang="hu-HU" dirty="0">
                <a:solidFill>
                  <a:prstClr val="black"/>
                </a:solidFill>
                <a:latin typeface="TimesNewRomanPSMT"/>
              </a:rPr>
              <a:t>. </a:t>
            </a:r>
            <a:r>
              <a:rPr lang="hu-HU" sz="2000" dirty="0">
                <a:solidFill>
                  <a:prstClr val="black"/>
                </a:solidFill>
                <a:latin typeface="TimesNewRomanPSMT"/>
              </a:rPr>
              <a:t>The girl and her best friend </a:t>
            </a:r>
            <a:r>
              <a:rPr lang="hu-HU" sz="2000" dirty="0" err="1">
                <a:solidFill>
                  <a:prstClr val="black"/>
                </a:solidFill>
                <a:latin typeface="TimesNewRomanPSMT"/>
              </a:rPr>
              <a:t>called</a:t>
            </a:r>
            <a:r>
              <a:rPr lang="hu-HU" sz="2000" dirty="0">
                <a:solidFill>
                  <a:prstClr val="black"/>
                </a:solidFill>
                <a:latin typeface="TimesNewRomanPSMT"/>
              </a:rPr>
              <a:t> AKÁ, </a:t>
            </a:r>
            <a:r>
              <a:rPr lang="hu-HU" sz="2000" dirty="0" err="1">
                <a:solidFill>
                  <a:prstClr val="black"/>
                </a:solidFill>
                <a:latin typeface="TimesNewRomanPSMT"/>
              </a:rPr>
              <a:t>which</a:t>
            </a:r>
            <a:r>
              <a:rPr lang="hu-HU" sz="2000" dirty="0">
                <a:solidFill>
                  <a:prstClr val="black"/>
                </a:solidFill>
                <a:latin typeface="TimesNewRomanPSMT"/>
              </a:rPr>
              <a:t> is </a:t>
            </a:r>
            <a:r>
              <a:rPr lang="hu-HU" sz="2000" dirty="0" err="1">
                <a:solidFill>
                  <a:prstClr val="black"/>
                </a:solidFill>
                <a:latin typeface="TimesNewRomanPSMT"/>
              </a:rPr>
              <a:t>his</a:t>
            </a:r>
            <a:r>
              <a:rPr lang="hu-HU" sz="2000" dirty="0">
                <a:solidFill>
                  <a:prstClr val="black"/>
                </a:solidFill>
                <a:latin typeface="TimesNewRomanPSMT"/>
              </a:rPr>
              <a:t> </a:t>
            </a:r>
            <a:r>
              <a:rPr lang="hu-HU" sz="2000" dirty="0" err="1">
                <a:solidFill>
                  <a:prstClr val="black"/>
                </a:solidFill>
                <a:latin typeface="TimesNewRomanPSMT"/>
              </a:rPr>
              <a:t>secret</a:t>
            </a:r>
            <a:r>
              <a:rPr lang="hu-HU" sz="2000" dirty="0">
                <a:solidFill>
                  <a:prstClr val="black"/>
                </a:solidFill>
                <a:latin typeface="TimesNewRomanPSMT"/>
              </a:rPr>
              <a:t> name. </a:t>
            </a:r>
            <a:endParaRPr lang="hu-HU" dirty="0"/>
          </a:p>
        </p:txBody>
      </p:sp>
    </p:spTree>
    <p:extLst>
      <p:ext uri="{BB962C8B-B14F-4D97-AF65-F5344CB8AC3E}">
        <p14:creationId xmlns:p14="http://schemas.microsoft.com/office/powerpoint/2010/main" xmlns="" val="3773383408"/>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anim calcmode="lin" valueType="num">
                                      <p:cBhvr>
                                        <p:cTn id="13"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mph" presetSubtype="0" fill="hold" grpId="0" nodeType="clickEffect">
                                  <p:stCondLst>
                                    <p:cond delay="0"/>
                                  </p:stCondLst>
                                  <p:childTnLst>
                                    <p:anim calcmode="discrete" valueType="str">
                                      <p:cBhvr override="childStyle">
                                        <p:cTn id="18" dur="2000" fill="hold"/>
                                        <p:tgtEl>
                                          <p:spTgt spid="4"/>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xit" presetSubtype="12" fill="hold" grpId="1" nodeType="clickEffect">
                                  <p:stCondLst>
                                    <p:cond delay="0"/>
                                  </p:stCondLst>
                                  <p:childTnLst>
                                    <p:animEffect transition="out" filter="strips(downLeft)">
                                      <p:cBhvr>
                                        <p:cTn id="22" dur="500"/>
                                        <p:tgtEl>
                                          <p:spTgt spid="3">
                                            <p:txEl>
                                              <p:pRg st="0" end="0"/>
                                            </p:txEl>
                                          </p:spTgt>
                                        </p:tgtEl>
                                      </p:cBhvr>
                                    </p:animEffect>
                                    <p:set>
                                      <p:cBhvr>
                                        <p:cTn id="2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6" presetClass="exit" presetSubtype="0" fill="hold" grpId="1" nodeType="clickEffect">
                                  <p:stCondLst>
                                    <p:cond delay="0"/>
                                  </p:stCondLst>
                                  <p:iterate type="lt">
                                    <p:tmPct val="10000"/>
                                  </p:iterate>
                                  <p:childTnLst>
                                    <p:anim from="(ppt_w)" to="(-ppt_w*2)" calcmode="lin" valueType="num">
                                      <p:cBhvr rctx="PPT">
                                        <p:cTn id="27" dur="500" autoRev="1">
                                          <p:stCondLst>
                                            <p:cond delay="0"/>
                                          </p:stCondLst>
                                        </p:cTn>
                                        <p:tgtEl>
                                          <p:spTgt spid="5">
                                            <p:txEl>
                                              <p:pRg st="0" end="0"/>
                                            </p:txEl>
                                          </p:spTgt>
                                        </p:tgtEl>
                                        <p:attrNameLst>
                                          <p:attrName>ppt_w</p:attrName>
                                        </p:attrNameLst>
                                      </p:cBhvr>
                                    </p:anim>
                                    <p:anim by="(ppt_w*0.50)" calcmode="lin" valueType="num">
                                      <p:cBhvr>
                                        <p:cTn id="28" dur="500" decel="50000" autoRev="1">
                                          <p:stCondLst>
                                            <p:cond delay="0"/>
                                          </p:stCondLst>
                                        </p:cTn>
                                        <p:tgtEl>
                                          <p:spTgt spid="5">
                                            <p:txEl>
                                              <p:pRg st="0" end="0"/>
                                            </p:txEl>
                                          </p:spTgt>
                                        </p:tgtEl>
                                        <p:attrNameLst>
                                          <p:attrName>ppt_x</p:attrName>
                                        </p:attrNameLst>
                                      </p:cBhvr>
                                    </p:anim>
                                    <p:anim from="(ppt_y)" to="(1+ppt_h/2)" calcmode="lin" valueType="num">
                                      <p:cBhvr>
                                        <p:cTn id="29" dur="1000">
                                          <p:stCondLst>
                                            <p:cond delay="0"/>
                                          </p:stCondLst>
                                        </p:cTn>
                                        <p:tgtEl>
                                          <p:spTgt spid="5">
                                            <p:txEl>
                                              <p:pRg st="0" end="0"/>
                                            </p:txEl>
                                          </p:spTgt>
                                        </p:tgtEl>
                                        <p:attrNameLst>
                                          <p:attrName>ppt_y</p:attrName>
                                        </p:attrNameLst>
                                      </p:cBhvr>
                                    </p:anim>
                                    <p:animRot by="21600000">
                                      <p:cBhvr>
                                        <p:cTn id="30" dur="1000">
                                          <p:stCondLst>
                                            <p:cond delay="0"/>
                                          </p:stCondLst>
                                        </p:cTn>
                                        <p:tgtEl>
                                          <p:spTgt spid="5">
                                            <p:txEl>
                                              <p:pRg st="0" end="0"/>
                                            </p:txEl>
                                          </p:spTgt>
                                        </p:tgtEl>
                                        <p:attrNameLst>
                                          <p:attrName>r</p:attrName>
                                        </p:attrNameLst>
                                      </p:cBhvr>
                                    </p:animRot>
                                    <p:set>
                                      <p:cBhvr>
                                        <p:cTn id="31" dur="1" fill="hold">
                                          <p:stCondLst>
                                            <p:cond delay="9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3" grpId="1" build="p"/>
      <p:bldP spid="5" grpId="0" build="p"/>
      <p:bldP spid="5"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xmlns="" id="{431A6BF7-3978-7B16-8C13-9A70E852ABF0}"/>
              </a:ext>
            </a:extLst>
          </p:cNvPr>
          <p:cNvSpPr>
            <a:spLocks noGrp="1"/>
          </p:cNvSpPr>
          <p:nvPr>
            <p:ph type="ctrTitle"/>
          </p:nvPr>
        </p:nvSpPr>
        <p:spPr>
          <a:xfrm>
            <a:off x="1112520" y="1353312"/>
            <a:ext cx="9966960" cy="3035808"/>
          </a:xfrm>
        </p:spPr>
        <p:txBody>
          <a:bodyPr/>
          <a:lstStyle/>
          <a:p>
            <a:pPr algn="just"/>
            <a:r>
              <a:rPr lang="hu-HU" sz="1800" dirty="0">
                <a:solidFill>
                  <a:prstClr val="black"/>
                </a:solidFill>
                <a:latin typeface="TimesNewRomanPSMT"/>
              </a:rPr>
              <a:t>The </a:t>
            </a:r>
            <a:r>
              <a:rPr lang="hu-HU" sz="1800" dirty="0" err="1">
                <a:solidFill>
                  <a:prstClr val="black"/>
                </a:solidFill>
                <a:latin typeface="TimesNewRomanPSMT"/>
              </a:rPr>
              <a:t>youth</a:t>
            </a:r>
            <a:r>
              <a:rPr lang="hu-HU" sz="1800" dirty="0">
                <a:solidFill>
                  <a:prstClr val="black"/>
                </a:solidFill>
                <a:latin typeface="TimesNewRomanPSMT"/>
              </a:rPr>
              <a:t> </a:t>
            </a:r>
            <a:r>
              <a:rPr lang="hu-HU" sz="1800" dirty="0" err="1">
                <a:solidFill>
                  <a:prstClr val="black"/>
                </a:solidFill>
                <a:latin typeface="TimesNewRomanPSMT"/>
              </a:rPr>
              <a:t>novel</a:t>
            </a:r>
            <a:r>
              <a:rPr lang="hu-HU" sz="1800" dirty="0">
                <a:solidFill>
                  <a:prstClr val="black"/>
                </a:solidFill>
                <a:latin typeface="TimesNewRomanPSMT"/>
              </a:rPr>
              <a:t> </a:t>
            </a:r>
            <a:r>
              <a:rPr lang="hu-HU" sz="1800" dirty="0" err="1">
                <a:solidFill>
                  <a:prstClr val="black"/>
                </a:solidFill>
                <a:latin typeface="TimesNewRomanPSMT"/>
              </a:rPr>
              <a:t>series</a:t>
            </a:r>
            <a:r>
              <a:rPr lang="hu-HU" sz="1800" dirty="0">
                <a:solidFill>
                  <a:prstClr val="black"/>
                </a:solidFill>
                <a:latin typeface="TimesNewRomanPSMT"/>
              </a:rPr>
              <a:t> has </a:t>
            </a:r>
            <a:r>
              <a:rPr lang="hu-HU" sz="1800" dirty="0" err="1">
                <a:solidFill>
                  <a:prstClr val="black"/>
                </a:solidFill>
                <a:latin typeface="TimesNewRomanPSMT"/>
              </a:rPr>
              <a:t>been</a:t>
            </a:r>
            <a:r>
              <a:rPr lang="hu-HU" sz="1800" dirty="0">
                <a:solidFill>
                  <a:prstClr val="black"/>
                </a:solidFill>
                <a:latin typeface="TimesNewRomanPSMT"/>
              </a:rPr>
              <a:t> a </a:t>
            </a:r>
            <a:r>
              <a:rPr lang="hu-HU" sz="1800" dirty="0" err="1">
                <a:solidFill>
                  <a:prstClr val="black"/>
                </a:solidFill>
                <a:latin typeface="TimesNewRomanPSMT"/>
              </a:rPr>
              <a:t>huge</a:t>
            </a:r>
            <a:r>
              <a:rPr lang="hu-HU" sz="1800" dirty="0">
                <a:solidFill>
                  <a:prstClr val="black"/>
                </a:solidFill>
                <a:latin typeface="TimesNewRomanPSMT"/>
              </a:rPr>
              <a:t> </a:t>
            </a:r>
            <a:r>
              <a:rPr lang="hu-HU" sz="1800" dirty="0" err="1">
                <a:solidFill>
                  <a:prstClr val="black"/>
                </a:solidFill>
                <a:latin typeface="TimesNewRomanPSMT"/>
              </a:rPr>
              <a:t>success</a:t>
            </a:r>
            <a:r>
              <a:rPr lang="hu-HU" sz="1800" dirty="0">
                <a:solidFill>
                  <a:prstClr val="black"/>
                </a:solidFill>
                <a:latin typeface="TimesNewRomanPSMT"/>
              </a:rPr>
              <a:t>, with </a:t>
            </a:r>
            <a:r>
              <a:rPr lang="hu-HU" sz="1800" dirty="0" err="1">
                <a:solidFill>
                  <a:prstClr val="black"/>
                </a:solidFill>
                <a:latin typeface="TimesNewRomanPSMT"/>
              </a:rPr>
              <a:t>thousands</a:t>
            </a:r>
            <a:r>
              <a:rPr lang="hu-HU" sz="1800" dirty="0">
                <a:solidFill>
                  <a:prstClr val="black"/>
                </a:solidFill>
                <a:latin typeface="TimesNewRomanPSMT"/>
              </a:rPr>
              <a:t> to </a:t>
            </a:r>
            <a:r>
              <a:rPr lang="hu-HU" sz="1800" dirty="0" err="1">
                <a:solidFill>
                  <a:prstClr val="black"/>
                </a:solidFill>
                <a:latin typeface="TimesNewRomanPSMT"/>
              </a:rPr>
              <a:t>read</a:t>
            </a:r>
            <a:r>
              <a:rPr lang="hu-HU" sz="1800" dirty="0">
                <a:solidFill>
                  <a:prstClr val="black"/>
                </a:solidFill>
                <a:latin typeface="TimesNewRomanPSMT"/>
              </a:rPr>
              <a:t> to this </a:t>
            </a:r>
            <a:r>
              <a:rPr lang="hu-HU" sz="1800" dirty="0" err="1">
                <a:solidFill>
                  <a:prstClr val="black"/>
                </a:solidFill>
                <a:latin typeface="TimesNewRomanPSMT"/>
              </a:rPr>
              <a:t>day</a:t>
            </a:r>
            <a:r>
              <a:rPr lang="hu-HU" sz="1800" dirty="0">
                <a:solidFill>
                  <a:prstClr val="black"/>
                </a:solidFill>
                <a:latin typeface="TimesNewRomanPSMT"/>
              </a:rPr>
              <a:t>. In our </a:t>
            </a:r>
            <a:r>
              <a:rPr lang="hu-HU" sz="1800" dirty="0" err="1">
                <a:solidFill>
                  <a:prstClr val="black"/>
                </a:solidFill>
                <a:latin typeface="TimesNewRomanPSMT"/>
              </a:rPr>
              <a:t>opinion</a:t>
            </a:r>
            <a:r>
              <a:rPr lang="hu-HU" sz="1800" dirty="0">
                <a:solidFill>
                  <a:prstClr val="black"/>
                </a:solidFill>
                <a:latin typeface="TimesNewRomanPSMT"/>
              </a:rPr>
              <a:t>, it </a:t>
            </a:r>
            <a:r>
              <a:rPr lang="hu-HU" sz="1800" dirty="0" err="1">
                <a:solidFill>
                  <a:prstClr val="black"/>
                </a:solidFill>
                <a:latin typeface="TimesNewRomanPSMT"/>
              </a:rPr>
              <a:t>was</a:t>
            </a:r>
            <a:r>
              <a:rPr lang="hu-HU" sz="1800" dirty="0">
                <a:solidFill>
                  <a:prstClr val="black"/>
                </a:solidFill>
                <a:latin typeface="TimesNewRomanPSMT"/>
              </a:rPr>
              <a:t> </a:t>
            </a:r>
            <a:r>
              <a:rPr lang="hu-HU" sz="1800" dirty="0" err="1">
                <a:solidFill>
                  <a:prstClr val="black"/>
                </a:solidFill>
                <a:latin typeface="TimesNewRomanPSMT"/>
              </a:rPr>
              <a:t>very</a:t>
            </a:r>
            <a:r>
              <a:rPr lang="hu-HU" sz="1800" dirty="0">
                <a:solidFill>
                  <a:prstClr val="black"/>
                </a:solidFill>
                <a:latin typeface="TimesNewRomanPSMT"/>
              </a:rPr>
              <a:t> </a:t>
            </a:r>
            <a:r>
              <a:rPr lang="hu-HU" sz="1800" dirty="0" err="1">
                <a:solidFill>
                  <a:prstClr val="black"/>
                </a:solidFill>
                <a:latin typeface="TimesNewRomanPSMT"/>
              </a:rPr>
              <a:t>exciting</a:t>
            </a:r>
            <a:r>
              <a:rPr lang="hu-HU" sz="1800" dirty="0">
                <a:solidFill>
                  <a:prstClr val="black"/>
                </a:solidFill>
                <a:latin typeface="TimesNewRomanPSMT"/>
              </a:rPr>
              <a:t>, </a:t>
            </a:r>
            <a:r>
              <a:rPr lang="hu-HU" sz="1800" dirty="0" err="1">
                <a:solidFill>
                  <a:prstClr val="black"/>
                </a:solidFill>
                <a:latin typeface="TimesNewRomanPSMT"/>
              </a:rPr>
              <a:t>fun</a:t>
            </a:r>
            <a:r>
              <a:rPr lang="hu-HU" sz="1800" dirty="0">
                <a:solidFill>
                  <a:prstClr val="black"/>
                </a:solidFill>
                <a:latin typeface="TimesNewRomanPSMT"/>
              </a:rPr>
              <a:t> and </a:t>
            </a:r>
            <a:r>
              <a:rPr lang="hu-HU" sz="1800" dirty="0" err="1">
                <a:solidFill>
                  <a:prstClr val="black"/>
                </a:solidFill>
                <a:latin typeface="TimesNewRomanPSMT"/>
              </a:rPr>
              <a:t>educational</a:t>
            </a:r>
            <a:r>
              <a:rPr lang="hu-HU" sz="1800" dirty="0">
                <a:solidFill>
                  <a:prstClr val="black"/>
                </a:solidFill>
                <a:latin typeface="TimesNewRomanPSMT"/>
              </a:rPr>
              <a:t>. It can be </a:t>
            </a:r>
            <a:r>
              <a:rPr lang="hu-HU" sz="1800" dirty="0" err="1">
                <a:solidFill>
                  <a:prstClr val="black"/>
                </a:solidFill>
                <a:latin typeface="TimesNewRomanPSMT"/>
              </a:rPr>
              <a:t>read</a:t>
            </a:r>
            <a:r>
              <a:rPr lang="hu-HU" sz="1800" dirty="0">
                <a:solidFill>
                  <a:prstClr val="black"/>
                </a:solidFill>
                <a:latin typeface="TimesNewRomanPSMT"/>
              </a:rPr>
              <a:t> </a:t>
            </a:r>
            <a:r>
              <a:rPr lang="hu-HU" sz="1800" dirty="0" err="1">
                <a:solidFill>
                  <a:prstClr val="black"/>
                </a:solidFill>
                <a:latin typeface="TimesNewRomanPSMT"/>
              </a:rPr>
              <a:t>soon</a:t>
            </a:r>
            <a:r>
              <a:rPr lang="hu-HU" sz="1800" dirty="0">
                <a:solidFill>
                  <a:prstClr val="black"/>
                </a:solidFill>
                <a:latin typeface="TimesNewRomanPSMT"/>
              </a:rPr>
              <a:t> if one is </a:t>
            </a:r>
            <a:r>
              <a:rPr lang="hu-HU" sz="1800" dirty="0" err="1">
                <a:solidFill>
                  <a:prstClr val="black"/>
                </a:solidFill>
                <a:latin typeface="TimesNewRomanPSMT"/>
              </a:rPr>
              <a:t>immersed</a:t>
            </a:r>
            <a:r>
              <a:rPr lang="hu-HU" sz="1800" dirty="0">
                <a:solidFill>
                  <a:prstClr val="black"/>
                </a:solidFill>
                <a:latin typeface="TimesNewRomanPSMT"/>
              </a:rPr>
              <a:t>. We </a:t>
            </a:r>
            <a:r>
              <a:rPr lang="hu-HU" sz="1800" dirty="0" err="1">
                <a:solidFill>
                  <a:prstClr val="black"/>
                </a:solidFill>
                <a:latin typeface="TimesNewRomanPSMT"/>
              </a:rPr>
              <a:t>recommend</a:t>
            </a:r>
            <a:r>
              <a:rPr lang="hu-HU" sz="1800" dirty="0">
                <a:solidFill>
                  <a:prstClr val="black"/>
                </a:solidFill>
                <a:latin typeface="TimesNewRomanPSMT"/>
              </a:rPr>
              <a:t> it to </a:t>
            </a:r>
            <a:r>
              <a:rPr lang="hu-HU" sz="1800" dirty="0" err="1">
                <a:solidFill>
                  <a:prstClr val="black"/>
                </a:solidFill>
                <a:latin typeface="TimesNewRomanPSMT"/>
              </a:rPr>
              <a:t>everyone</a:t>
            </a:r>
            <a:r>
              <a:rPr lang="hu-HU" sz="1800" dirty="0">
                <a:solidFill>
                  <a:prstClr val="black"/>
                </a:solidFill>
                <a:latin typeface="TimesNewRomanPSMT"/>
              </a:rPr>
              <a:t>!</a:t>
            </a:r>
            <a:endParaRPr lang="hu-HU" sz="1800" dirty="0"/>
          </a:p>
        </p:txBody>
      </p:sp>
      <p:sp>
        <p:nvSpPr>
          <p:cNvPr id="3" name="Tartalom helye 2">
            <a:extLst>
              <a:ext uri="{FF2B5EF4-FFF2-40B4-BE49-F238E27FC236}">
                <a16:creationId xmlns:a16="http://schemas.microsoft.com/office/drawing/2014/main" xmlns="" id="{5EB402FE-865B-6802-555A-D1D17D841607}"/>
              </a:ext>
            </a:extLst>
          </p:cNvPr>
          <p:cNvSpPr>
            <a:spLocks noGrp="1"/>
          </p:cNvSpPr>
          <p:nvPr>
            <p:ph type="subTitle" idx="1"/>
          </p:nvPr>
        </p:nvSpPr>
        <p:spPr/>
        <p:txBody>
          <a:bodyPr/>
          <a:lstStyle/>
          <a:p>
            <a:pPr algn="just"/>
            <a:r>
              <a:rPr lang="hu-HU" dirty="0"/>
              <a:t>OUR </a:t>
            </a:r>
            <a:r>
              <a:rPr lang="hu-HU" dirty="0" err="1"/>
              <a:t>OPINION</a:t>
            </a:r>
            <a:endParaRPr lang="hu-HU" dirty="0"/>
          </a:p>
        </p:txBody>
      </p:sp>
    </p:spTree>
    <p:extLst>
      <p:ext uri="{BB962C8B-B14F-4D97-AF65-F5344CB8AC3E}">
        <p14:creationId xmlns:p14="http://schemas.microsoft.com/office/powerpoint/2010/main" xmlns="" val="44461469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iterate type="lt">
                                    <p:tmPct val="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xit" presetSubtype="32" fill="hold" grpId="1" nodeType="clickEffect">
                                  <p:stCondLst>
                                    <p:cond delay="0"/>
                                  </p:stCondLst>
                                  <p:childTnLst>
                                    <p:anim calcmode="lin" valueType="num">
                                      <p:cBhvr>
                                        <p:cTn id="17" dur="500"/>
                                        <p:tgtEl>
                                          <p:spTgt spid="3">
                                            <p:txEl>
                                              <p:pRg st="0" end="0"/>
                                            </p:txEl>
                                          </p:spTgt>
                                        </p:tgtEl>
                                        <p:attrNameLst>
                                          <p:attrName>ppt_w</p:attrName>
                                        </p:attrNameLst>
                                      </p:cBhvr>
                                      <p:tavLst>
                                        <p:tav tm="0">
                                          <p:val>
                                            <p:strVal val="ppt_w"/>
                                          </p:val>
                                        </p:tav>
                                        <p:tav tm="100000">
                                          <p:val>
                                            <p:fltVal val="0"/>
                                          </p:val>
                                        </p:tav>
                                      </p:tavLst>
                                    </p:anim>
                                    <p:anim calcmode="lin" valueType="num">
                                      <p:cBhvr>
                                        <p:cTn id="18" dur="500"/>
                                        <p:tgtEl>
                                          <p:spTgt spid="3">
                                            <p:txEl>
                                              <p:pRg st="0" end="0"/>
                                            </p:txEl>
                                          </p:spTgt>
                                        </p:tgtEl>
                                        <p:attrNameLst>
                                          <p:attrName>ppt_h</p:attrName>
                                        </p:attrNameLst>
                                      </p:cBhvr>
                                      <p:tavLst>
                                        <p:tav tm="0">
                                          <p:val>
                                            <p:strVal val="ppt_h"/>
                                          </p:val>
                                        </p:tav>
                                        <p:tav tm="100000">
                                          <p:val>
                                            <p:fltVal val="0"/>
                                          </p:val>
                                        </p:tav>
                                      </p:tavLst>
                                    </p:anim>
                                    <p:set>
                                      <p:cBhvr>
                                        <p:cTn id="19"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grpId="1" nodeType="clickEffect">
                                  <p:stCondLst>
                                    <p:cond delay="0"/>
                                  </p:stCondLst>
                                  <p:iterate type="lt">
                                    <p:tmPct val="0"/>
                                  </p:iterate>
                                  <p:childTnLst>
                                    <p:anim calcmode="lin" valueType="num">
                                      <p:cBhvr>
                                        <p:cTn id="23" dur="1000"/>
                                        <p:tgtEl>
                                          <p:spTgt spid="4"/>
                                        </p:tgtEl>
                                        <p:attrNameLst>
                                          <p:attrName>ppt_w</p:attrName>
                                        </p:attrNameLst>
                                      </p:cBhvr>
                                      <p:tavLst>
                                        <p:tav tm="0">
                                          <p:val>
                                            <p:strVal val="ppt_w"/>
                                          </p:val>
                                        </p:tav>
                                        <p:tav tm="100000">
                                          <p:val>
                                            <p:fltVal val="0"/>
                                          </p:val>
                                        </p:tav>
                                      </p:tavLst>
                                    </p:anim>
                                    <p:anim calcmode="lin" valueType="num">
                                      <p:cBhvr>
                                        <p:cTn id="24" dur="1000"/>
                                        <p:tgtEl>
                                          <p:spTgt spid="4"/>
                                        </p:tgtEl>
                                        <p:attrNameLst>
                                          <p:attrName>ppt_h</p:attrName>
                                        </p:attrNameLst>
                                      </p:cBhvr>
                                      <p:tavLst>
                                        <p:tav tm="0">
                                          <p:val>
                                            <p:strVal val="ppt_h"/>
                                          </p:val>
                                        </p:tav>
                                        <p:tav tm="100000">
                                          <p:val>
                                            <p:fltVal val="0"/>
                                          </p:val>
                                        </p:tav>
                                      </p:tavLst>
                                    </p:anim>
                                    <p:anim calcmode="lin" valueType="num">
                                      <p:cBhvr>
                                        <p:cTn id="25" dur="1000"/>
                                        <p:tgtEl>
                                          <p:spTgt spid="4"/>
                                        </p:tgtEl>
                                        <p:attrNameLst>
                                          <p:attrName>style.rotation</p:attrName>
                                        </p:attrNameLst>
                                      </p:cBhvr>
                                      <p:tavLst>
                                        <p:tav tm="0">
                                          <p:val>
                                            <p:fltVal val="0"/>
                                          </p:val>
                                        </p:tav>
                                        <p:tav tm="100000">
                                          <p:val>
                                            <p:fltVal val="90"/>
                                          </p:val>
                                        </p:tav>
                                      </p:tavLst>
                                    </p:anim>
                                    <p:animEffect transition="out" filter="fade">
                                      <p:cBhvr>
                                        <p:cTn id="26" dur="1000"/>
                                        <p:tgtEl>
                                          <p:spTgt spid="4"/>
                                        </p:tgtEl>
                                      </p:cBhvr>
                                    </p:animEffect>
                                    <p:set>
                                      <p:cBhvr>
                                        <p:cTn id="27" dur="1" fill="hold">
                                          <p:stCondLst>
                                            <p:cond delay="9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6" presetClass="emph" presetSubtype="0" fill="hold" grpId="2" nodeType="clickEffect">
                                  <p:stCondLst>
                                    <p:cond delay="0"/>
                                  </p:stCondLst>
                                  <p:iterate type="lt">
                                    <p:tmPct val="10000"/>
                                  </p:iterate>
                                  <p:childTnLst>
                                    <p:animScale>
                                      <p:cBhvr>
                                        <p:cTn id="31" dur="250" autoRev="1" fill="hold">
                                          <p:stCondLst>
                                            <p:cond delay="0"/>
                                          </p:stCondLst>
                                        </p:cTn>
                                        <p:tgtEl>
                                          <p:spTgt spid="4"/>
                                        </p:tgtEl>
                                      </p:cBhvr>
                                      <p:to x="80000" y="100000"/>
                                    </p:animScale>
                                    <p:anim by="(#ppt_w*0.10)" calcmode="lin" valueType="num">
                                      <p:cBhvr>
                                        <p:cTn id="32" dur="250" autoRev="1" fill="hold">
                                          <p:stCondLst>
                                            <p:cond delay="0"/>
                                          </p:stCondLst>
                                        </p:cTn>
                                        <p:tgtEl>
                                          <p:spTgt spid="4"/>
                                        </p:tgtEl>
                                        <p:attrNameLst>
                                          <p:attrName>ppt_x</p:attrName>
                                        </p:attrNameLst>
                                      </p:cBhvr>
                                    </p:anim>
                                    <p:anim by="(-#ppt_w*0.10)" calcmode="lin" valueType="num">
                                      <p:cBhvr>
                                        <p:cTn id="33" dur="250" autoRev="1" fill="hold">
                                          <p:stCondLst>
                                            <p:cond delay="0"/>
                                          </p:stCondLst>
                                        </p:cTn>
                                        <p:tgtEl>
                                          <p:spTgt spid="4"/>
                                        </p:tgtEl>
                                        <p:attrNameLst>
                                          <p:attrName>ppt_y</p:attrName>
                                        </p:attrNameLst>
                                      </p:cBhvr>
                                    </p:anim>
                                    <p:animRot by="-480000">
                                      <p:cBhvr>
                                        <p:cTn id="34" dur="25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 grpId="0" build="p"/>
      <p:bldP spid="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80C03D15-B183-2018-1D93-8A7311758516}"/>
              </a:ext>
            </a:extLst>
          </p:cNvPr>
          <p:cNvSpPr>
            <a:spLocks noGrp="1"/>
          </p:cNvSpPr>
          <p:nvPr>
            <p:ph type="title"/>
          </p:nvPr>
        </p:nvSpPr>
        <p:spPr/>
        <p:txBody>
          <a:bodyPr/>
          <a:lstStyle/>
          <a:p>
            <a:r>
              <a:rPr lang="hu-HU" dirty="0"/>
              <a:t>Thank you for your </a:t>
            </a:r>
            <a:r>
              <a:rPr lang="hu-HU" dirty="0" err="1"/>
              <a:t>attention</a:t>
            </a:r>
            <a:r>
              <a:rPr lang="hu-HU" dirty="0"/>
              <a:t>!</a:t>
            </a:r>
            <a:r>
              <a:rPr lang="hu-HU" dirty="0">
                <a:sym typeface="Wingdings" pitchFamily="2" charset="2"/>
              </a:rPr>
              <a:t></a:t>
            </a:r>
            <a:endParaRPr lang="hu-HU" dirty="0"/>
          </a:p>
        </p:txBody>
      </p:sp>
      <p:pic>
        <p:nvPicPr>
          <p:cNvPr id="3" name="Kép 3">
            <a:extLst>
              <a:ext uri="{FF2B5EF4-FFF2-40B4-BE49-F238E27FC236}">
                <a16:creationId xmlns:a16="http://schemas.microsoft.com/office/drawing/2014/main" xmlns="" id="{61F49181-936C-90AD-43C4-A457824681D5}"/>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3323492" cy="3836376"/>
          </a:xfrm>
        </p:spPr>
      </p:pic>
      <p:pic>
        <p:nvPicPr>
          <p:cNvPr id="4" name="Kép 6">
            <a:extLst>
              <a:ext uri="{FF2B5EF4-FFF2-40B4-BE49-F238E27FC236}">
                <a16:creationId xmlns:a16="http://schemas.microsoft.com/office/drawing/2014/main" xmlns="" id="{27CFEE78-5CCE-7A03-E284-B78EFA10AFC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V="1">
            <a:off x="5349240" y="0"/>
            <a:ext cx="3200400" cy="3836376"/>
          </a:xfrm>
          <a:prstGeom prst="rect">
            <a:avLst/>
          </a:prstGeom>
        </p:spPr>
      </p:pic>
      <p:pic>
        <p:nvPicPr>
          <p:cNvPr id="9" name="Kép 9">
            <a:extLst>
              <a:ext uri="{FF2B5EF4-FFF2-40B4-BE49-F238E27FC236}">
                <a16:creationId xmlns:a16="http://schemas.microsoft.com/office/drawing/2014/main" xmlns="" id="{0968AD1F-4F42-9DE7-A1D0-07A37D89296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23492" y="-54650"/>
            <a:ext cx="2025748" cy="3945675"/>
          </a:xfrm>
          <a:prstGeom prst="rect">
            <a:avLst/>
          </a:prstGeom>
        </p:spPr>
      </p:pic>
      <p:pic>
        <p:nvPicPr>
          <p:cNvPr id="11" name="Kép 11">
            <a:extLst>
              <a:ext uri="{FF2B5EF4-FFF2-40B4-BE49-F238E27FC236}">
                <a16:creationId xmlns:a16="http://schemas.microsoft.com/office/drawing/2014/main" xmlns="" id="{827AD718-60DC-8ABC-D45D-838699F409D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3819650"/>
            <a:ext cx="3114039" cy="3038350"/>
          </a:xfrm>
          <a:prstGeom prst="rect">
            <a:avLst/>
          </a:prstGeom>
        </p:spPr>
      </p:pic>
      <p:pic>
        <p:nvPicPr>
          <p:cNvPr id="12" name="Kép 12">
            <a:extLst>
              <a:ext uri="{FF2B5EF4-FFF2-40B4-BE49-F238E27FC236}">
                <a16:creationId xmlns:a16="http://schemas.microsoft.com/office/drawing/2014/main" xmlns="" id="{6B39DBF7-1877-619C-88AB-5F60D3BB8608}"/>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344849" y="3819650"/>
            <a:ext cx="2995825" cy="2966974"/>
          </a:xfrm>
          <a:prstGeom prst="rect">
            <a:avLst/>
          </a:prstGeom>
        </p:spPr>
      </p:pic>
    </p:spTree>
    <p:extLst>
      <p:ext uri="{BB962C8B-B14F-4D97-AF65-F5344CB8AC3E}">
        <p14:creationId xmlns:p14="http://schemas.microsoft.com/office/powerpoint/2010/main" xmlns="" val="11921856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style.rotation</p:attrName>
                                        </p:attrNameLst>
                                      </p:cBhvr>
                                      <p:tavLst>
                                        <p:tav tm="0">
                                          <p:val>
                                            <p:fltVal val="720"/>
                                          </p:val>
                                        </p:tav>
                                        <p:tav tm="100000">
                                          <p:val>
                                            <p:fltVal val="0"/>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 calcmode="lin" valueType="num">
                                      <p:cBhvr>
                                        <p:cTn id="15"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8"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5000" fill="hold"/>
                                        <p:tgtEl>
                                          <p:spTgt spid="9"/>
                                        </p:tgtEl>
                                        <p:attrNameLst>
                                          <p:attrName>ppt_x</p:attrName>
                                        </p:attrNameLst>
                                      </p:cBhvr>
                                      <p:tavLst>
                                        <p:tav tm="0">
                                          <p:val>
                                            <p:strVal val="#ppt_x"/>
                                          </p:val>
                                        </p:tav>
                                        <p:tav tm="100000">
                                          <p:val>
                                            <p:strVal val="#ppt_x"/>
                                          </p:val>
                                        </p:tav>
                                      </p:tavLst>
                                    </p:anim>
                                    <p:anim calcmode="lin" valueType="num">
                                      <p:cBhvr>
                                        <p:cTn id="21" dur="15000" fill="hold"/>
                                        <p:tgtEl>
                                          <p:spTgt spid="9"/>
                                        </p:tgtEl>
                                        <p:attrNameLst>
                                          <p:attrName>ppt_y</p:attrName>
                                        </p:attrNameLst>
                                      </p:cBhvr>
                                      <p:tavLst>
                                        <p:tav tm="0">
                                          <p:val>
                                            <p:strVal val="#ppt_y+1"/>
                                          </p:val>
                                        </p:tav>
                                        <p:tav tm="100000">
                                          <p:val>
                                            <p:strVal val="#ppt_y-1"/>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8" presetClass="emph" presetSubtype="0" fill="hold" grpId="1" nodeType="clickEffect">
                                  <p:stCondLst>
                                    <p:cond delay="0"/>
                                  </p:stCondLst>
                                  <p:iterate type="lt">
                                    <p:tmPct val="4000"/>
                                  </p:iterate>
                                  <p:childTnLst>
                                    <p:set>
                                      <p:cBhvr override="childStyle">
                                        <p:cTn id="42" dur="500" fill="hold"/>
                                        <p:tgtEl>
                                          <p:spTgt spid="2"/>
                                        </p:tgtEl>
                                        <p:attrNameLst>
                                          <p:attrName>style.textDecorationUnderline</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2" nodeType="clickEffect">
                                  <p:stCondLst>
                                    <p:cond delay="0"/>
                                  </p:stCondLst>
                                  <p:iterate type="lt">
                                    <p:tmAbs val="0"/>
                                  </p:iterate>
                                  <p:childTnLst>
                                    <p:set>
                                      <p:cBhvr>
                                        <p:cTn id="46" dur="1" fill="hold">
                                          <p:stCondLst>
                                            <p:cond delay="0"/>
                                          </p:stCondLst>
                                        </p:cTn>
                                        <p:tgtEl>
                                          <p:spTgt spid="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 presetClass="exit" presetSubtype="10" fill="hold" nodeType="clickEffect">
                                  <p:stCondLst>
                                    <p:cond delay="0"/>
                                  </p:stCondLst>
                                  <p:childTnLst>
                                    <p:animEffect transition="out" filter="checkerboard(across)">
                                      <p:cBhvr>
                                        <p:cTn id="50" dur="500"/>
                                        <p:tgtEl>
                                          <p:spTgt spid="4"/>
                                        </p:tgtEl>
                                      </p:cBhvr>
                                    </p:animEffect>
                                    <p:set>
                                      <p:cBhvr>
                                        <p:cTn id="51" dur="1" fill="hold">
                                          <p:stCondLst>
                                            <p:cond delay="499"/>
                                          </p:stCondLst>
                                        </p:cTn>
                                        <p:tgtEl>
                                          <p:spTgt spid="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9" presetClass="emph" presetSubtype="0" nodeType="clickEffect">
                                  <p:stCondLst>
                                    <p:cond delay="0"/>
                                  </p:stCondLst>
                                  <p:childTnLst>
                                    <p:set>
                                      <p:cBhvr>
                                        <p:cTn id="55" dur="indefinite"/>
                                        <p:tgtEl>
                                          <p:spTgt spid="9"/>
                                        </p:tgtEl>
                                        <p:attrNameLst>
                                          <p:attrName>style.opacity</p:attrName>
                                        </p:attrNameLst>
                                      </p:cBhvr>
                                      <p:to>
                                        <p:strVal val="0.5"/>
                                      </p:to>
                                    </p:set>
                                    <p:animEffect filter="image" prLst="opacity: 0.5">
                                      <p:cBhvr rctx="IE">
                                        <p:cTn id="56" dur="indefinite"/>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20" presetClass="exit" presetSubtype="0" fill="hold" nodeType="clickEffect">
                                  <p:stCondLst>
                                    <p:cond delay="0"/>
                                  </p:stCondLst>
                                  <p:childTnLst>
                                    <p:animEffect transition="out" filter="wedge">
                                      <p:cBhvr>
                                        <p:cTn id="60" dur="2000"/>
                                        <p:tgtEl>
                                          <p:spTgt spid="9"/>
                                        </p:tgtEl>
                                      </p:cBhvr>
                                    </p:animEffect>
                                    <p:set>
                                      <p:cBhvr>
                                        <p:cTn id="61" dur="1" fill="hold">
                                          <p:stCondLst>
                                            <p:cond delay="1999"/>
                                          </p:stCondLst>
                                        </p:cTn>
                                        <p:tgtEl>
                                          <p:spTgt spid="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3"/>
                                        </p:tgtEl>
                                        <p:attrNameLst>
                                          <p:attrName>fillcolor</p:attrName>
                                        </p:attrNameLst>
                                      </p:cBhvr>
                                      <p:to>
                                        <a:schemeClr val="accent2"/>
                                      </p:to>
                                    </p:animClr>
                                    <p:set>
                                      <p:cBhvr>
                                        <p:cTn id="66" dur="2000" fill="hold"/>
                                        <p:tgtEl>
                                          <p:spTgt spid="3"/>
                                        </p:tgtEl>
                                        <p:attrNameLst>
                                          <p:attrName>fill.type</p:attrName>
                                        </p:attrNameLst>
                                      </p:cBhvr>
                                      <p:to>
                                        <p:strVal val="solid"/>
                                      </p:to>
                                    </p:set>
                                    <p:set>
                                      <p:cBhvr>
                                        <p:cTn id="67" dur="2000" fill="hold"/>
                                        <p:tgtEl>
                                          <p:spTgt spid="3"/>
                                        </p:tgtEl>
                                        <p:attrNameLst>
                                          <p:attrName>fill.on</p:attrName>
                                        </p:attrNameLst>
                                      </p:cBhvr>
                                      <p:to>
                                        <p:strVal val="true"/>
                                      </p:to>
                                    </p:set>
                                  </p:childTnLst>
                                </p:cTn>
                              </p:par>
                            </p:childTnLst>
                          </p:cTn>
                        </p:par>
                      </p:childTnLst>
                    </p:cTn>
                  </p:par>
                  <p:par>
                    <p:cTn id="68" fill="hold">
                      <p:stCondLst>
                        <p:cond delay="indefinite"/>
                      </p:stCondLst>
                      <p:childTnLst>
                        <p:par>
                          <p:cTn id="69" fill="hold">
                            <p:stCondLst>
                              <p:cond delay="0"/>
                            </p:stCondLst>
                            <p:childTnLst>
                              <p:par>
                                <p:cTn id="70" presetID="55" presetClass="exit" presetSubtype="0" fill="hold" nodeType="clickEffect">
                                  <p:stCondLst>
                                    <p:cond delay="0"/>
                                  </p:stCondLst>
                                  <p:childTnLst>
                                    <p:anim calcmode="lin" valueType="num">
                                      <p:cBhvr>
                                        <p:cTn id="71" dur="1000"/>
                                        <p:tgtEl>
                                          <p:spTgt spid="3"/>
                                        </p:tgtEl>
                                        <p:attrNameLst>
                                          <p:attrName>ppt_w</p:attrName>
                                        </p:attrNameLst>
                                      </p:cBhvr>
                                      <p:tavLst>
                                        <p:tav tm="0">
                                          <p:val>
                                            <p:strVal val="ppt_w"/>
                                          </p:val>
                                        </p:tav>
                                        <p:tav tm="100000">
                                          <p:val>
                                            <p:strVal val="ppt_w*0.70"/>
                                          </p:val>
                                        </p:tav>
                                      </p:tavLst>
                                    </p:anim>
                                    <p:anim calcmode="lin" valueType="num">
                                      <p:cBhvr>
                                        <p:cTn id="72" dur="1000"/>
                                        <p:tgtEl>
                                          <p:spTgt spid="3"/>
                                        </p:tgtEl>
                                        <p:attrNameLst>
                                          <p:attrName>ppt_h</p:attrName>
                                        </p:attrNameLst>
                                      </p:cBhvr>
                                      <p:tavLst>
                                        <p:tav tm="0">
                                          <p:val>
                                            <p:strVal val="ppt_h"/>
                                          </p:val>
                                        </p:tav>
                                        <p:tav tm="100000">
                                          <p:val>
                                            <p:strVal val="ppt_h"/>
                                          </p:val>
                                        </p:tav>
                                      </p:tavLst>
                                    </p:anim>
                                    <p:animEffect transition="out" filter="fade">
                                      <p:cBhvr>
                                        <p:cTn id="73" dur="1000"/>
                                        <p:tgtEl>
                                          <p:spTgt spid="3"/>
                                        </p:tgtEl>
                                      </p:cBhvr>
                                    </p:animEffect>
                                    <p:set>
                                      <p:cBhvr>
                                        <p:cTn id="74" dur="1" fill="hold">
                                          <p:stCondLst>
                                            <p:cond delay="999"/>
                                          </p:stCondLst>
                                        </p:cTn>
                                        <p:tgtEl>
                                          <p:spTgt spid="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6" presetClass="exit" presetSubtype="32" fill="hold" nodeType="clickEffect">
                                  <p:stCondLst>
                                    <p:cond delay="0"/>
                                  </p:stCondLst>
                                  <p:childTnLst>
                                    <p:animEffect transition="out" filter="circle(out)">
                                      <p:cBhvr>
                                        <p:cTn id="78" dur="2000"/>
                                        <p:tgtEl>
                                          <p:spTgt spid="11"/>
                                        </p:tgtEl>
                                      </p:cBhvr>
                                    </p:animEffect>
                                    <p:set>
                                      <p:cBhvr>
                                        <p:cTn id="79" dur="1" fill="hold">
                                          <p:stCondLst>
                                            <p:cond delay="1999"/>
                                          </p:stCondLst>
                                        </p:cTn>
                                        <p:tgtEl>
                                          <p:spTgt spid="1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30" presetClass="emph" presetSubtype="0" fill="hold" nodeType="clickEffect">
                                  <p:stCondLst>
                                    <p:cond delay="0"/>
                                  </p:stCondLst>
                                  <p:childTnLst>
                                    <p:animClr clrSpc="hsl" dir="cw">
                                      <p:cBhvr override="childStyle">
                                        <p:cTn id="83" dur="500" fill="hold"/>
                                        <p:tgtEl>
                                          <p:spTgt spid="12"/>
                                        </p:tgtEl>
                                        <p:attrNameLst>
                                          <p:attrName>style.color</p:attrName>
                                        </p:attrNameLst>
                                      </p:cBhvr>
                                      <p:by>
                                        <p:hsl h="0" s="12549" l="25098"/>
                                      </p:by>
                                    </p:animClr>
                                    <p:animClr clrSpc="hsl" dir="cw">
                                      <p:cBhvr>
                                        <p:cTn id="84" dur="500" fill="hold"/>
                                        <p:tgtEl>
                                          <p:spTgt spid="12"/>
                                        </p:tgtEl>
                                        <p:attrNameLst>
                                          <p:attrName>fillcolor</p:attrName>
                                        </p:attrNameLst>
                                      </p:cBhvr>
                                      <p:by>
                                        <p:hsl h="0" s="12549" l="25098"/>
                                      </p:by>
                                    </p:animClr>
                                    <p:animClr clrSpc="hsl" dir="cw">
                                      <p:cBhvr>
                                        <p:cTn id="85" dur="500" fill="hold"/>
                                        <p:tgtEl>
                                          <p:spTgt spid="12"/>
                                        </p:tgtEl>
                                        <p:attrNameLst>
                                          <p:attrName>stroke.color</p:attrName>
                                        </p:attrNameLst>
                                      </p:cBhvr>
                                      <p:by>
                                        <p:hsl h="0" s="12549" l="25098"/>
                                      </p:by>
                                    </p:animClr>
                                    <p:set>
                                      <p:cBhvr>
                                        <p:cTn id="86" dur="500" fill="hold"/>
                                        <p:tgtEl>
                                          <p:spTgt spid="12"/>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28" presetClass="exit" presetSubtype="0" fill="hold" nodeType="clickEffect">
                                  <p:stCondLst>
                                    <p:cond delay="0"/>
                                  </p:stCondLst>
                                  <p:childTnLst>
                                    <p:anim calcmode="lin" valueType="num">
                                      <p:cBhvr>
                                        <p:cTn id="90" dur="15000"/>
                                        <p:tgtEl>
                                          <p:spTgt spid="12"/>
                                        </p:tgtEl>
                                        <p:attrNameLst>
                                          <p:attrName>ppt_x</p:attrName>
                                        </p:attrNameLst>
                                      </p:cBhvr>
                                      <p:tavLst>
                                        <p:tav tm="0">
                                          <p:val>
                                            <p:strVal val="ppt_x"/>
                                          </p:val>
                                        </p:tav>
                                        <p:tav tm="100000">
                                          <p:val>
                                            <p:strVal val="ppt_x"/>
                                          </p:val>
                                        </p:tav>
                                      </p:tavLst>
                                    </p:anim>
                                    <p:anim calcmode="lin" valueType="num">
                                      <p:cBhvr>
                                        <p:cTn id="91" dur="15000"/>
                                        <p:tgtEl>
                                          <p:spTgt spid="12"/>
                                        </p:tgtEl>
                                        <p:attrNameLst>
                                          <p:attrName>ppt_y</p:attrName>
                                        </p:attrNameLst>
                                      </p:cBhvr>
                                      <p:tavLst>
                                        <p:tav tm="0">
                                          <p:val>
                                            <p:strVal val="ppt_y-1"/>
                                          </p:val>
                                        </p:tav>
                                        <p:tav tm="100000">
                                          <p:val>
                                            <p:strVal val="ppt_y+1"/>
                                          </p:val>
                                        </p:tav>
                                      </p:tavLst>
                                    </p:anim>
                                    <p:set>
                                      <p:cBhvr>
                                        <p:cTn id="92" dur="1" fill="hold">
                                          <p:stCondLst>
                                            <p:cond delay="14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betű">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0</TotalTime>
  <Words>278</Words>
  <Application>Microsoft Office PowerPoint</Application>
  <PresentationFormat>Egyéni</PresentationFormat>
  <Paragraphs>12</Paragraphs>
  <Slides>6</Slides>
  <Notes>0</Notes>
  <HiddenSlides>0</HiddenSlides>
  <MMClips>0</MMClips>
  <ScaleCrop>false</ScaleCrop>
  <HeadingPairs>
    <vt:vector size="4" baseType="variant">
      <vt:variant>
        <vt:lpstr>Téma</vt:lpstr>
      </vt:variant>
      <vt:variant>
        <vt:i4>1</vt:i4>
      </vt:variant>
      <vt:variant>
        <vt:lpstr>Diacímek</vt:lpstr>
      </vt:variant>
      <vt:variant>
        <vt:i4>6</vt:i4>
      </vt:variant>
    </vt:vector>
  </HeadingPairs>
  <TitlesOfParts>
    <vt:vector size="7" baseType="lpstr">
      <vt:lpstr>Fabetű</vt:lpstr>
      <vt:lpstr>The St. Johanna High school</vt:lpstr>
      <vt:lpstr>Introduction</vt:lpstr>
      <vt:lpstr>About the writer</vt:lpstr>
      <vt:lpstr>THE CONTENT OF THE STORY</vt:lpstr>
      <vt:lpstr>The youth novel series has been a huge success, with thousands to read to this day. In our opinion, it was very exciting, fun and educational. It can be read soon if one is immersed. We recommend it to everyone!</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Szent Johanna Gimi</dc:title>
  <dc:creator>Zsanett Gulyás</dc:creator>
  <cp:lastModifiedBy>Eszter</cp:lastModifiedBy>
  <cp:revision>10</cp:revision>
  <dcterms:created xsi:type="dcterms:W3CDTF">2022-05-12T13:42:54Z</dcterms:created>
  <dcterms:modified xsi:type="dcterms:W3CDTF">2022-05-19T19:31:11Z</dcterms:modified>
</cp:coreProperties>
</file>