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0" d="100"/>
          <a:sy n="50" d="100"/>
        </p:scale>
        <p:origin x="-566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pPr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pPr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pPr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pPr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pPr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pPr/>
              <a:t>5/19/2022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pPr/>
              <a:t>5/19/2022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pPr/>
              <a:t>5/19/2022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pPr/>
              <a:t>5/19/2022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pPr/>
              <a:t>5/19/2022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pPr/>
              <a:t>5/19/2022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pPr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C3D25154-9EF7-4C33-9AAC-7B3BE089F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="" xmlns:a16="http://schemas.microsoft.com/office/drawing/2014/main" id="{975C0C9B-CDD4-42A6-91E2-853474C8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643468"/>
            <a:ext cx="9966960" cy="3592432"/>
          </a:xfrm>
        </p:spPr>
        <p:txBody>
          <a:bodyPr>
            <a:normAutofit/>
          </a:bodyPr>
          <a:lstStyle/>
          <a:p>
            <a:r>
              <a:rPr lang="hu-HU" b="1" dirty="0">
                <a:latin typeface="Arial Narrow" panose="020B0606020202030204" pitchFamily="34" charset="0"/>
              </a:rPr>
              <a:t>Sándor Petőfi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604E8C0-C927-4C06-A96A-BF3323BA76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D7E46F23-E536-4027-AAEE-3710C989C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560" y="4710927"/>
            <a:ext cx="7891272" cy="1882040"/>
          </a:xfrm>
        </p:spPr>
        <p:txBody>
          <a:bodyPr>
            <a:noAutofit/>
          </a:bodyPr>
          <a:lstStyle/>
          <a:p>
            <a:r>
              <a:rPr lang="hu-HU" sz="2400" dirty="0">
                <a:solidFill>
                  <a:srgbClr val="000000"/>
                </a:solidFill>
                <a:latin typeface="+mj-lt"/>
              </a:rPr>
              <a:t>„</a:t>
            </a:r>
            <a:r>
              <a:rPr lang="hu-HU" sz="2400" dirty="0" err="1">
                <a:solidFill>
                  <a:srgbClr val="000000"/>
                </a:solidFill>
                <a:latin typeface="+mj-lt"/>
              </a:rPr>
              <a:t>Abroad</a:t>
            </a:r>
            <a:r>
              <a:rPr lang="hu-HU" sz="2400" dirty="0">
                <a:solidFill>
                  <a:srgbClr val="000000"/>
                </a:solidFill>
                <a:latin typeface="+mj-lt"/>
              </a:rPr>
              <a:t>, Petőfi is the best-known Hungarian poet to this day. He is the Hungarian favourite of the gods. He got everything to be a great poet: talent, history, destiny. He lived for twetny-six years, and was left with a world class oeuvre, which marked a turning point in the literature of his </a:t>
            </a:r>
            <a:r>
              <a:rPr lang="hu-HU" sz="2400" dirty="0" err="1">
                <a:solidFill>
                  <a:srgbClr val="000000"/>
                </a:solidFill>
                <a:latin typeface="+mj-lt"/>
              </a:rPr>
              <a:t>nation</a:t>
            </a:r>
            <a:r>
              <a:rPr lang="hu-HU" sz="2400" dirty="0">
                <a:solidFill>
                  <a:srgbClr val="000000"/>
                </a:solidFill>
                <a:latin typeface="+mj-lt"/>
              </a:rPr>
              <a:t>.”</a:t>
            </a:r>
          </a:p>
          <a:p>
            <a:r>
              <a:rPr lang="hu-HU" sz="2400" dirty="0">
                <a:solidFill>
                  <a:srgbClr val="000000"/>
                </a:solidFill>
                <a:latin typeface="+mj-lt"/>
              </a:rPr>
              <a:t>- Béla G. Németh (1982)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DCECFD5-4C30-4892-9FF0-540E17955A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10245590" y="5111496"/>
            <a:chExt cx="1080904" cy="1080902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5C67F70-EAFE-425C-8422-591620A96D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245590" y="5111496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D47FA16B-C217-4D91-84EA-5B0846BDDA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53681" y="5219586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4237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964958D-AF5D-4863-B5FB-83F6B8CB12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="" xmlns:a16="http://schemas.microsoft.com/office/drawing/2014/main" id="{333ED61F-4B56-4A5F-ABC8-61ADB1E4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-2089235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endParaRPr lang="hu-HU" sz="4800" dirty="0"/>
          </a:p>
        </p:txBody>
      </p:sp>
      <p:pic>
        <p:nvPicPr>
          <p:cNvPr id="4" name="Tartalom helye 3">
            <a:extLst>
              <a:ext uri="{FF2B5EF4-FFF2-40B4-BE49-F238E27FC236}">
                <a16:creationId xmlns="" xmlns:a16="http://schemas.microsoft.com/office/drawing/2014/main" id="{DC0239EF-F1F1-4D76-9D40-AD10DA8A15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37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AD393769-303D-62AE-8861-64ED604CC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00311"/>
            <a:ext cx="6730276" cy="6457378"/>
          </a:xfrm>
        </p:spPr>
        <p:txBody>
          <a:bodyPr>
            <a:noAutofit/>
          </a:bodyPr>
          <a:lstStyle/>
          <a:p>
            <a:r>
              <a:rPr lang="hu-HU" sz="2500" u="sng" dirty="0">
                <a:latin typeface="+mj-lt"/>
              </a:rPr>
              <a:t>Born</a:t>
            </a:r>
            <a:r>
              <a:rPr lang="hu-HU" sz="2500" dirty="0">
                <a:latin typeface="+mj-lt"/>
              </a:rPr>
              <a:t>: as Sándor Petrovics, Kiskőrös, 1. January 1823. –  Fehéregyháza, 31. July 1849.</a:t>
            </a:r>
          </a:p>
          <a:p>
            <a:endParaRPr lang="hu-HU" sz="2500" dirty="0">
              <a:latin typeface="+mj-lt"/>
            </a:endParaRPr>
          </a:p>
          <a:p>
            <a:r>
              <a:rPr lang="hu-HU" sz="2500" u="sng" dirty="0">
                <a:latin typeface="+mj-lt"/>
              </a:rPr>
              <a:t>Parents</a:t>
            </a:r>
            <a:r>
              <a:rPr lang="hu-HU" sz="2500" dirty="0">
                <a:latin typeface="+mj-lt"/>
              </a:rPr>
              <a:t>: István Petrovics, Mária Hrúz</a:t>
            </a:r>
          </a:p>
          <a:p>
            <a:pPr marL="0" indent="0">
              <a:buNone/>
            </a:pPr>
            <a:endParaRPr lang="hu-HU" sz="2500" dirty="0">
              <a:latin typeface="+mj-lt"/>
            </a:endParaRPr>
          </a:p>
          <a:p>
            <a:r>
              <a:rPr lang="hu-HU" sz="2500" u="sng" dirty="0">
                <a:latin typeface="+mj-lt"/>
              </a:rPr>
              <a:t>Studies</a:t>
            </a:r>
            <a:r>
              <a:rPr lang="hu-HU" sz="2500" dirty="0">
                <a:latin typeface="+mj-lt"/>
              </a:rPr>
              <a:t>: Kiskunfélegyháza, Kecskemét, Szabadszállás, Sárszentlőrinc, Pest, Aszód, Selmecbánya, Pápa</a:t>
            </a:r>
          </a:p>
          <a:p>
            <a:pPr marL="0" indent="0">
              <a:buNone/>
            </a:pPr>
            <a:r>
              <a:rPr lang="hu-HU" sz="2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„Aszód! You should only hear this word from me once, and you would imediately find out that I studied here for three years... I mean: I went to school.” – This is how he remembered his years in Aszód in the Úti Jegyzetek.</a:t>
            </a:r>
          </a:p>
          <a:p>
            <a:pPr marL="0" indent="0">
              <a:buNone/>
            </a:pPr>
            <a:endParaRPr lang="hu-HU" sz="2500" dirty="0">
              <a:latin typeface="+mj-lt"/>
            </a:endParaRPr>
          </a:p>
          <a:p>
            <a:r>
              <a:rPr lang="hu-HU" sz="2500" u="sng" dirty="0">
                <a:latin typeface="+mj-lt"/>
              </a:rPr>
              <a:t>Spouse</a:t>
            </a:r>
            <a:r>
              <a:rPr lang="hu-HU" sz="2500" dirty="0">
                <a:latin typeface="+mj-lt"/>
              </a:rPr>
              <a:t>: Júlia Szendrey (1847-1849)</a:t>
            </a:r>
          </a:p>
          <a:p>
            <a:pPr marL="0" indent="0">
              <a:buNone/>
            </a:pPr>
            <a:endParaRPr lang="hu-HU" sz="2500" dirty="0">
              <a:latin typeface="+mj-lt"/>
            </a:endParaRPr>
          </a:p>
          <a:p>
            <a:r>
              <a:rPr lang="hu-HU" sz="2500" u="sng" dirty="0">
                <a:latin typeface="+mj-lt"/>
              </a:rPr>
              <a:t>Child</a:t>
            </a:r>
            <a:r>
              <a:rPr lang="hu-HU" sz="2500" dirty="0">
                <a:latin typeface="+mj-lt"/>
              </a:rPr>
              <a:t>: Zoltán Petőfi</a:t>
            </a:r>
            <a:endParaRPr lang="en-US" sz="2500" dirty="0"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1002ACD-3B0C-4885-8754-8A00E926FE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DF0313CD-4196-4456-A70D-5EE2B995BAD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80DE0B32-9EE8-4975-AD48-3855B0A82A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21806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E009DD9B-5EE2-4C0D-8B2B-351C8C1022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720DB99-7745-4E75-9D96-AAB6D55C53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68803C4-E159-4360-B7BB-74205C8F78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4B0465-3B07-49BF-BEA7-D814762462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>
            <a:extLst>
              <a:ext uri="{FF2B5EF4-FFF2-40B4-BE49-F238E27FC236}">
                <a16:creationId xmlns="" xmlns:a16="http://schemas.microsoft.com/office/drawing/2014/main" id="{CB1EDD6E-DBA0-43EA-9D87-3AACA715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hu-HU" dirty="0"/>
              <a:t>Poetry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B6564BE5-6F23-4821-A938-38D488818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0412"/>
            <a:ext cx="10058400" cy="3851787"/>
          </a:xfrm>
        </p:spPr>
        <p:txBody>
          <a:bodyPr>
            <a:normAutofit/>
          </a:bodyPr>
          <a:lstStyle/>
          <a:p>
            <a:r>
              <a:rPr lang="hu-HU" sz="3200" dirty="0">
                <a:latin typeface="+mj-lt"/>
              </a:rPr>
              <a:t>The greatest figure in </a:t>
            </a:r>
            <a:r>
              <a:rPr lang="hu-HU" sz="3200" dirty="0" err="1">
                <a:latin typeface="+mj-lt"/>
              </a:rPr>
              <a:t>the</a:t>
            </a:r>
            <a:r>
              <a:rPr lang="hu-HU" sz="3200" dirty="0">
                <a:latin typeface="+mj-lt"/>
              </a:rPr>
              <a:t> </a:t>
            </a:r>
            <a:r>
              <a:rPr lang="hu-HU" sz="3200" dirty="0" err="1">
                <a:latin typeface="+mj-lt"/>
              </a:rPr>
              <a:t>formation</a:t>
            </a:r>
            <a:r>
              <a:rPr lang="hu-HU" sz="3200" dirty="0">
                <a:latin typeface="+mj-lt"/>
              </a:rPr>
              <a:t> of Hungarian romanticism</a:t>
            </a:r>
          </a:p>
          <a:p>
            <a:r>
              <a:rPr lang="hu-HU" sz="3200" dirty="0">
                <a:latin typeface="+mj-lt"/>
              </a:rPr>
              <a:t>First poem in print: </a:t>
            </a:r>
            <a:r>
              <a:rPr lang="hu-HU" sz="3200" i="1" dirty="0">
                <a:latin typeface="+mj-lt"/>
              </a:rPr>
              <a:t>A borozó,</a:t>
            </a:r>
            <a:r>
              <a:rPr lang="hu-HU" sz="3200" dirty="0">
                <a:latin typeface="+mj-lt"/>
              </a:rPr>
              <a:t> Atheneum, 1842</a:t>
            </a:r>
          </a:p>
          <a:p>
            <a:r>
              <a:rPr lang="hu-HU" sz="3200" dirty="0">
                <a:latin typeface="+mj-lt"/>
              </a:rPr>
              <a:t>Most known poem:</a:t>
            </a:r>
            <a:r>
              <a:rPr lang="it-IT" sz="3200" dirty="0">
                <a:latin typeface="+mj-lt"/>
              </a:rPr>
              <a:t> </a:t>
            </a:r>
            <a:r>
              <a:rPr lang="it-IT" sz="3200" i="1" dirty="0">
                <a:latin typeface="+mj-lt"/>
              </a:rPr>
              <a:t>Nemzeti dal</a:t>
            </a:r>
            <a:r>
              <a:rPr lang="hu-HU" sz="3200" i="1" dirty="0">
                <a:latin typeface="+mj-lt"/>
              </a:rPr>
              <a:t> (National song)</a:t>
            </a:r>
          </a:p>
          <a:p>
            <a:r>
              <a:rPr lang="hu-HU" sz="3200" dirty="0">
                <a:latin typeface="+mj-lt"/>
              </a:rPr>
              <a:t>Themes of his poetry</a:t>
            </a:r>
          </a:p>
          <a:p>
            <a:r>
              <a:rPr lang="hu-HU" sz="3200" dirty="0">
                <a:latin typeface="+mj-lt"/>
              </a:rPr>
              <a:t>The years of the Hungarian revolution </a:t>
            </a:r>
          </a:p>
          <a:p>
            <a:endParaRPr lang="hu-HU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49B7FFA5-14CB-4A4F-9BCC-CA3AA5D9D2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04E48745-7512-4EC2-9E20-9092D12150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A939808D-FE0B-4F10-89B8-510E6D9B8319}"/>
              </a:ext>
            </a:extLst>
          </p:cNvPr>
          <p:cNvSpPr txBox="1"/>
          <p:nvPr/>
        </p:nvSpPr>
        <p:spPr>
          <a:xfrm>
            <a:off x="7966553" y="4919008"/>
            <a:ext cx="33766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+mj-lt"/>
              </a:rPr>
              <a:t>„Freedom and love my creed!</a:t>
            </a:r>
          </a:p>
          <a:p>
            <a:r>
              <a:rPr lang="hu-HU" sz="2000" b="1" dirty="0">
                <a:latin typeface="+mj-lt"/>
              </a:rPr>
              <a:t>These two I need.</a:t>
            </a:r>
          </a:p>
          <a:p>
            <a:r>
              <a:rPr lang="hu-HU" sz="2000" b="1" dirty="0">
                <a:latin typeface="+mj-lt"/>
              </a:rPr>
              <a:t>For love I’ll freely sacrifice </a:t>
            </a:r>
          </a:p>
          <a:p>
            <a:r>
              <a:rPr lang="hu-HU" sz="2000" b="1" dirty="0">
                <a:latin typeface="+mj-lt"/>
              </a:rPr>
              <a:t>My earthly spell,</a:t>
            </a:r>
          </a:p>
          <a:p>
            <a:r>
              <a:rPr lang="hu-HU" sz="2000" b="1" dirty="0">
                <a:latin typeface="+mj-lt"/>
              </a:rPr>
              <a:t>For freedom, I will sacrifice </a:t>
            </a:r>
          </a:p>
          <a:p>
            <a:r>
              <a:rPr lang="hu-HU" sz="2000" b="1" dirty="0">
                <a:latin typeface="+mj-lt"/>
              </a:rPr>
              <a:t>My love as well.” - Petőfi S.</a:t>
            </a:r>
          </a:p>
        </p:txBody>
      </p:sp>
    </p:spTree>
    <p:extLst>
      <p:ext uri="{BB962C8B-B14F-4D97-AF65-F5344CB8AC3E}">
        <p14:creationId xmlns="" xmlns:p14="http://schemas.microsoft.com/office/powerpoint/2010/main" val="1344069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EE840993-C8E9-466F-98EC-DAAB50C32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086" y="3625655"/>
            <a:ext cx="3617399" cy="24249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91B6081D-D3E8-4209-B85B-EB1C655A62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E9708675-7B18-4C48-8725-EBCAB9206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27" y="173479"/>
            <a:ext cx="4381864" cy="29248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8CA55E4-1295-45C8-BA05-5A9E705B74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08C5794E-A9A1-4A23-AF68-C79A782233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B1A4464C-2FD0-405F-8C1E-B1BCBDB16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710" y="3170461"/>
            <a:ext cx="4176221" cy="297555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521C4E42-A445-46DD-8B8A-EDD9E200F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918" y="59600"/>
            <a:ext cx="2115719" cy="329295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A449D0F7-ABBE-4CD1-9AEB-14A6CB25705C}"/>
              </a:ext>
            </a:extLst>
          </p:cNvPr>
          <p:cNvSpPr txBox="1"/>
          <p:nvPr/>
        </p:nvSpPr>
        <p:spPr>
          <a:xfrm>
            <a:off x="876824" y="6180528"/>
            <a:ext cx="543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Birthplace of Petőfi in Kiskőrös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D5C10E18-B71C-479A-AFF7-2EB7946F7916}"/>
              </a:ext>
            </a:extLst>
          </p:cNvPr>
          <p:cNvSpPr txBox="1"/>
          <p:nvPr/>
        </p:nvSpPr>
        <p:spPr>
          <a:xfrm>
            <a:off x="8791892" y="1035761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Júlia Szendrey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E3C1B822-0CD4-4582-8439-97CE717E6EF2}"/>
              </a:ext>
            </a:extLst>
          </p:cNvPr>
          <p:cNvSpPr txBox="1"/>
          <p:nvPr/>
        </p:nvSpPr>
        <p:spPr>
          <a:xfrm>
            <a:off x="7365304" y="6095915"/>
            <a:ext cx="3066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Parents of Petőfi</a:t>
            </a:r>
          </a:p>
        </p:txBody>
      </p:sp>
    </p:spTree>
    <p:extLst>
      <p:ext uri="{BB962C8B-B14F-4D97-AF65-F5344CB8AC3E}">
        <p14:creationId xmlns="" xmlns:p14="http://schemas.microsoft.com/office/powerpoint/2010/main" val="957792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hu-HU" dirty="0" smtClean="0"/>
              <a:t>https://www.youtube.com/watch?v=0T723w_27IE</a:t>
            </a:r>
            <a:endParaRPr lang="hu-H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9818A645-2267-4F2E-9342-266D4D1DC8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B99E55ED-E206-4AEF-976A-0AC2EC1AB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08" y="640742"/>
            <a:ext cx="8227143" cy="30646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D60390C-0E4C-4682-8246-AFA2E49856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EBA87F4-FB8A-4D91-B3F3-DFA78E0CC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>
            <a:extLst>
              <a:ext uri="{FF2B5EF4-FFF2-40B4-BE49-F238E27FC236}">
                <a16:creationId xmlns="" xmlns:a16="http://schemas.microsoft.com/office/drawing/2014/main" id="{CA3CE273-9579-45C7-93FF-B65EE0708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3480" y="4277802"/>
            <a:ext cx="9696289" cy="1622451"/>
          </a:xfrm>
        </p:spPr>
        <p:txBody>
          <a:bodyPr>
            <a:normAutofit/>
          </a:bodyPr>
          <a:lstStyle/>
          <a:p>
            <a:pPr algn="r"/>
            <a:r>
              <a:rPr lang="hu-HU" sz="6000" dirty="0"/>
              <a:t>Thank you for your attention!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012A90F-45C2-4C9B-BAF6-9CE1F546C7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DF211C40-35BF-4F07-9C63-6ADC18400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45" y="7145199"/>
            <a:ext cx="7891272" cy="1069848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9" name="Kép 8" descr="erasmus+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" y="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72639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betű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TM03090434[[fn=Fabetű]]</Template>
  <TotalTime>256</TotalTime>
  <Words>276</Words>
  <Application>Microsoft Office PowerPoint</Application>
  <PresentationFormat>Egyéni</PresentationFormat>
  <Paragraphs>30</Paragraphs>
  <Slides>6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7" baseType="lpstr">
      <vt:lpstr>Fabetű</vt:lpstr>
      <vt:lpstr>Sándor Petőfi</vt:lpstr>
      <vt:lpstr>2. dia</vt:lpstr>
      <vt:lpstr>Poetry</vt:lpstr>
      <vt:lpstr>4. dia</vt:lpstr>
      <vt:lpstr>5. dia</vt:lpstr>
      <vt:lpstr>Thank you for your attention!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Petőfi Sándor</dc:title>
  <dc:creator>Rezes_Dia@sulid.hu</dc:creator>
  <cp:lastModifiedBy>Eszter</cp:lastModifiedBy>
  <cp:revision>16</cp:revision>
  <dcterms:created xsi:type="dcterms:W3CDTF">2022-04-25T16:01:46Z</dcterms:created>
  <dcterms:modified xsi:type="dcterms:W3CDTF">2022-05-19T19:18:58Z</dcterms:modified>
</cp:coreProperties>
</file>