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7CEAEA-2BA3-4C08-ACE2-8031AA47E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6EB8F9-6237-4120-ADE1-7CD372A72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45DB2D-1BD8-4818-AD7E-38A69EE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F38D17-680F-4EF7-A743-5368EB3A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E1FD11-6832-4DB6-B4B4-74ECD9E4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49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02FA45-A47D-4DA8-99CA-D08FC4E7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1007CE3-E691-4F1E-8484-E45D823E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753862-3093-44C0-A1A3-CCCD225A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597E9B-8706-43BC-8D67-38AA9816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4C5FDE-8310-45AF-B8E0-45640492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8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C4A1D78-043C-4826-91C8-DF3FE2D7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6AF5A-1A72-460E-B6D4-03F37D511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C9EA85-91C7-497E-B3D8-1E114261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F73948-4759-4D0C-8D28-43735284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EE8F42-12DD-4D70-B12C-2E26E71B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35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99EFBE-9B90-4C7B-B6DA-D6E1DB5B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B5E9CE-13CC-43A1-A0C8-BDA2001C2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52D2F7-F314-4427-967B-665AADCA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6F733B-CD0B-4EB0-B072-6A78BBF1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909421-18C9-4ED4-A3EC-A4C1179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57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2E3432-F525-4F2D-A3E6-07C672CA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9C8E5C-7929-4688-A114-37A49189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771961-DB46-498D-84E8-43FCEF2D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32C36E-5ED6-47AC-9FEB-3787FE6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4F6EC2-334A-4646-9D29-6C6FB56F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14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FCA4C5-BF1D-48B6-9E03-426F1703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14962F-AC6C-4D68-B55A-DE34A093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925287-AF0B-4A26-BC9B-D021C950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37F9F4-74CB-4356-BE47-143E4955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5B2D67-27B4-43FA-BCB9-0AAF5691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B48E2B7-4BCE-487E-B49C-CB721FB0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98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306E8F-0DB5-4010-B634-70A2ECF0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1B8741-7D98-4EFF-8FD9-E06D55E5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642785B-CDB1-4FBA-A475-3129921F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764463-E0B8-41F7-8F00-9BE3B8586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B7CFC36-6E3B-43BA-8718-A45DDFECB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846248F-0357-4D6A-97F8-A68D4FF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C50F899-7990-4F4D-B985-579D7C95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F4218D2-317C-4990-A703-79DCD9EB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05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FBD07-F1AE-4C5A-97B2-F6789544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4518A01-5ED1-4442-BB0C-D9B3BE08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F5834A2-06ED-4601-AFC1-F3F4224C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AFD4307-F55A-4C57-8947-B68256C0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9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7C080B2-A9A4-4169-B1CA-9549CEB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04E54D0-B471-49E2-B797-CAA53E15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5C64E76-1AAB-49B6-9CBB-3CAC8733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78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6F86F2-9938-4B77-AA71-06173BF5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9F156E-5DB6-4A5F-BBE8-4FB23AC9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3563E0-0EDA-4926-9AB0-8F7D73DC3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39ADE90-45D2-446E-80DF-04466A9E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6DCA514-5E2E-4E65-8320-19279675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46BA5DD-7251-4047-9A0F-550E38C5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22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3004E-4D03-44E6-92E4-6BEB2FCB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5B6A5D1-CFAC-4105-97A2-732A6B3BA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98F076-B797-478A-84CB-F7361BA16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E94228-618C-44EF-8A8A-125938A8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02D19C-6E31-45A5-BC4A-E8048E5F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8EF807-C4C8-4399-8D57-775683B7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74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CFBF617-E457-411C-B4B3-25B2BD25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82259F-BF93-44B9-9D8D-316F7CD25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D71E36-C7FC-41BE-87C6-2AE148BCB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A0888-63A1-4F6F-B5E5-10FF15F2D7E8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5B138F-A384-4530-BD79-C7C5C475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AD9229-8B10-48C3-94AF-7DD92465A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7261-A18B-4318-86D7-0DEE42537B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0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38ED25-22F4-4BC6-BE0F-A783D25FD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22" y="3040421"/>
            <a:ext cx="6055378" cy="777158"/>
          </a:xfrm>
        </p:spPr>
        <p:txBody>
          <a:bodyPr>
            <a:normAutofit fontScale="90000"/>
          </a:bodyPr>
          <a:lstStyle/>
          <a:p>
            <a:r>
              <a:rPr lang="hu-HU" sz="5400" cap="small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Madách</a:t>
            </a:r>
            <a:r>
              <a:rPr lang="hu-HU" sz="5400" cap="small" dirty="0">
                <a:solidFill>
                  <a:srgbClr val="FFFFFF"/>
                </a:solidFill>
                <a:latin typeface="Bookman Old Style" panose="02050604050505020204" pitchFamily="18" charset="0"/>
              </a:rPr>
              <a:t> Imre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03E6E8-0FC8-4171-9A2A-1A6ACE226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A2A8803-979F-48BC-9FC1-AA1084E1E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5480435-3D57-0F00-C252-02AEF56E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8" y="5555881"/>
            <a:ext cx="1980882" cy="11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995353CB-511C-4F41-B9E8-5BA8E234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CBA1602-7A4D-4B90-B10C-6F430B7A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his</a:t>
            </a:r>
            <a:r>
              <a:rPr lang="hu-HU" cap="sm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cap="sm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childhood</a:t>
            </a:r>
            <a:endParaRPr lang="hu-HU" cap="sm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7CAE68-3CEF-42D6-B539-F7BE228A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Born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 January 20, 1823 in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Alsós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z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tregova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His father was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Imre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Madách's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 mother Anna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Majthényi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Landowner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family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F8DF6-29DD-493D-BD8C-FB71796D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06" y="188981"/>
            <a:ext cx="2339794" cy="327328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293220C-29D8-4E05-A1A2-4A3F25B74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b="4112"/>
          <a:stretch/>
        </p:blipFill>
        <p:spPr bwMode="auto">
          <a:xfrm>
            <a:off x="7099300" y="3029910"/>
            <a:ext cx="1886400" cy="314705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D288CC8C-7E5A-4563-A7A4-AF1788A44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9648D45-0188-4990-9BDA-E7C98EB12555}"/>
              </a:ext>
            </a:extLst>
          </p:cNvPr>
          <p:cNvSpPr txBox="1"/>
          <p:nvPr/>
        </p:nvSpPr>
        <p:spPr>
          <a:xfrm>
            <a:off x="7099300" y="6127234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Majthényi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Anna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0108E870-A4E1-43F7-8879-E109B89EF147}"/>
              </a:ext>
            </a:extLst>
          </p:cNvPr>
          <p:cNvSpPr txBox="1"/>
          <p:nvPr/>
        </p:nvSpPr>
        <p:spPr>
          <a:xfrm>
            <a:off x="9763082" y="3456223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Madách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5049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DE17F8-1A0E-49A2-BACF-9FA765F3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Study</a:t>
            </a:r>
            <a:endParaRPr lang="hu-HU" cap="sm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072CC5-7900-4E16-AA92-998779431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dách Imre tragédiája - Cultura.hu">
            <a:extLst>
              <a:ext uri="{FF2B5EF4-FFF2-40B4-BE49-F238E27FC236}">
                <a16:creationId xmlns:a16="http://schemas.microsoft.com/office/drawing/2014/main" id="{DF6F6050-45BA-4CAA-98DB-DC289BEB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37" y="1235628"/>
            <a:ext cx="3075901" cy="42037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3D12C8F-BA4D-401E-9B0D-654340D59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97BD3C0-1D30-4AD5-9E80-6DD022998D56}"/>
              </a:ext>
            </a:extLst>
          </p:cNvPr>
          <p:cNvSpPr txBox="1"/>
          <p:nvPr/>
        </p:nvSpPr>
        <p:spPr>
          <a:xfrm>
            <a:off x="9104178" y="5439328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Madách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Imre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19CC2F-21BA-4302-A005-2DDBC638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7536" cy="4351338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Private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student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because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of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illness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Váci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Piarist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High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School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He was able to speak six languages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English, German, French, Slovak, Ancient Greek, Latin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He studied law at the University of Pest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graduated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in 1841</a:t>
            </a:r>
          </a:p>
          <a:p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0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04C26-33C3-4330-B287-BD1C2376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His</a:t>
            </a:r>
            <a:r>
              <a:rPr lang="hu-HU" cap="sm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cap="sm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loves</a:t>
            </a:r>
            <a:endParaRPr lang="hu-HU" cap="sm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036B79-96E6-419A-AC71-A949A822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7172" cy="4351338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Lónay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Etelka</a:t>
            </a:r>
          </a:p>
          <a:p>
            <a:pPr lvl="1"/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classmate's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sister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Died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in 1843</a:t>
            </a:r>
          </a:p>
          <a:p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Fráter Erzsébet</a:t>
            </a:r>
          </a:p>
          <a:p>
            <a:pPr lvl="1"/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later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wife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She didn't come out with her mother-in-law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9D6E39-0A71-41B5-99C2-B315123C6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ráter Erzsébet – Wikipédia">
            <a:extLst>
              <a:ext uri="{FF2B5EF4-FFF2-40B4-BE49-F238E27FC236}">
                <a16:creationId xmlns:a16="http://schemas.microsoft.com/office/drawing/2014/main" id="{AB4377CB-FD36-4B13-B6FB-575C7171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0" y="1388192"/>
            <a:ext cx="2496979" cy="40767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jthényi Anna; Madách Imre költő édesanyja (1789-... | Képcsarnok |  Hungaricana">
            <a:extLst>
              <a:ext uri="{FF2B5EF4-FFF2-40B4-BE49-F238E27FC236}">
                <a16:creationId xmlns:a16="http://schemas.microsoft.com/office/drawing/2014/main" id="{D348D4F3-481D-4721-BF83-5CE1A4F7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76" y="1599765"/>
            <a:ext cx="2630559" cy="365355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D886759-F5B2-40B1-A44C-6B1D75F2EC04}"/>
              </a:ext>
            </a:extLst>
          </p:cNvPr>
          <p:cNvSpPr txBox="1"/>
          <p:nvPr/>
        </p:nvSpPr>
        <p:spPr>
          <a:xfrm>
            <a:off x="7466949" y="2872544"/>
            <a:ext cx="1350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latin typeface="Bookman Old Style" panose="02050604050505020204" pitchFamily="18" charset="0"/>
              </a:rPr>
              <a:t>VS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AD9015B-1E65-45AD-81A6-5E86E934EB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29C6D35-DD8C-4388-A1B0-E43CD3841D13}"/>
              </a:ext>
            </a:extLst>
          </p:cNvPr>
          <p:cNvSpPr txBox="1"/>
          <p:nvPr/>
        </p:nvSpPr>
        <p:spPr>
          <a:xfrm>
            <a:off x="9222591" y="5203590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Majthényi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Anna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C377494-9235-4441-B74E-82A9FC580124}"/>
              </a:ext>
            </a:extLst>
          </p:cNvPr>
          <p:cNvSpPr txBox="1"/>
          <p:nvPr/>
        </p:nvSpPr>
        <p:spPr>
          <a:xfrm>
            <a:off x="5205390" y="5464892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Fráter Erzsébet</a:t>
            </a:r>
          </a:p>
        </p:txBody>
      </p:sp>
    </p:spTree>
    <p:extLst>
      <p:ext uri="{BB962C8B-B14F-4D97-AF65-F5344CB8AC3E}">
        <p14:creationId xmlns:p14="http://schemas.microsoft.com/office/powerpoint/2010/main" val="184167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C179AD-6A2F-4F6D-BD88-7F93E3E0C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1189B18-3676-4754-81EB-D7EB4D7E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89" y="365125"/>
            <a:ext cx="10515600" cy="1325563"/>
          </a:xfrm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latin typeface="Bookman Old Style" panose="02050604050505020204" pitchFamily="18" charset="0"/>
              </a:rPr>
              <a:t>During the War of Independence</a:t>
            </a:r>
            <a:endParaRPr lang="hu-HU" cap="sm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Az ember tragédiája – Helikon Zsebkönyvek 63. • Helikon Kiadó">
            <a:extLst>
              <a:ext uri="{FF2B5EF4-FFF2-40B4-BE49-F238E27FC236}">
                <a16:creationId xmlns:a16="http://schemas.microsoft.com/office/drawing/2014/main" id="{9B3F1C39-B410-4494-95DA-2C36FF71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34" y="240506"/>
            <a:ext cx="2070357" cy="341709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ászló Károly (Rusz Károly kőrajza)">
            <a:extLst>
              <a:ext uri="{FF2B5EF4-FFF2-40B4-BE49-F238E27FC236}">
                <a16:creationId xmlns:a16="http://schemas.microsoft.com/office/drawing/2014/main" id="{DA33B327-3515-4AA7-8EB4-253F3AC4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57" y="3220014"/>
            <a:ext cx="2381250" cy="27051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1F9B455-F639-4312-AECA-E31143AE21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6EDFBA-42F5-4E44-8376-9C4F8B2D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Lots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of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bane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Imprisonment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His wife cheated on him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The first version of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he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tragedy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of man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9412D75-8EBE-4152-8971-21FB06C026D2}"/>
              </a:ext>
            </a:extLst>
          </p:cNvPr>
          <p:cNvSpPr txBox="1"/>
          <p:nvPr/>
        </p:nvSpPr>
        <p:spPr>
          <a:xfrm>
            <a:off x="7099557" y="5925114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László Károly (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kossuth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secretary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603884B-FCCB-4EB8-ACCC-2E36DE8F31F6}"/>
              </a:ext>
            </a:extLst>
          </p:cNvPr>
          <p:cNvSpPr txBox="1"/>
          <p:nvPr/>
        </p:nvSpPr>
        <p:spPr>
          <a:xfrm>
            <a:off x="9480807" y="3621101"/>
            <a:ext cx="248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The cover of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The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tragedy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of man</a:t>
            </a:r>
          </a:p>
        </p:txBody>
      </p:sp>
    </p:spTree>
    <p:extLst>
      <p:ext uri="{BB962C8B-B14F-4D97-AF65-F5344CB8AC3E}">
        <p14:creationId xmlns:p14="http://schemas.microsoft.com/office/powerpoint/2010/main" val="112885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250A7F-FB59-4807-A0A2-707ECEC99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2" b="11234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92694EF-F708-4A02-9E47-F403F1D1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latin typeface="Bookman Old Style" panose="02050604050505020204" pitchFamily="18" charset="0"/>
              </a:rPr>
              <a:t>last stage of his life</a:t>
            </a:r>
            <a:endParaRPr lang="hu-HU" cap="sm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570DE1-21A1-4A29-AA8A-21CD89D24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Political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satires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Civilizer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, II. Lajos</a:t>
            </a: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The tragedy of man second version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Asked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Arany János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opinion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about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it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Became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a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member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of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the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Kisfaludy Society</a:t>
            </a: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Died: October 5, 1865,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Alsósztergova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Arany János (költő) – Wikipédia">
            <a:extLst>
              <a:ext uri="{FF2B5EF4-FFF2-40B4-BE49-F238E27FC236}">
                <a16:creationId xmlns:a16="http://schemas.microsoft.com/office/drawing/2014/main" id="{A286F48F-8973-48EF-B192-21C29F43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89" y="3426542"/>
            <a:ext cx="2287911" cy="298423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dách Imre: A civilizátor (Magyar Munkaközösség Kiadása, 1938) -  antikvarium.hu">
            <a:extLst>
              <a:ext uri="{FF2B5EF4-FFF2-40B4-BE49-F238E27FC236}">
                <a16:creationId xmlns:a16="http://schemas.microsoft.com/office/drawing/2014/main" id="{5E77B1B3-94E4-4797-9880-D36F193C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163859"/>
            <a:ext cx="1951434" cy="260191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DCAAFF7-A017-44D0-81A9-4CFCB50B0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295B8AC-3E1F-4FBB-BEE6-DEDC169CB2E0}"/>
              </a:ext>
            </a:extLst>
          </p:cNvPr>
          <p:cNvSpPr txBox="1"/>
          <p:nvPr/>
        </p:nvSpPr>
        <p:spPr>
          <a:xfrm>
            <a:off x="9486900" y="6380163"/>
            <a:ext cx="19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Arany János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BF8FD4-8FFF-411D-8D90-181EA48C38FD}"/>
              </a:ext>
            </a:extLst>
          </p:cNvPr>
          <p:cNvSpPr txBox="1"/>
          <p:nvPr/>
        </p:nvSpPr>
        <p:spPr>
          <a:xfrm>
            <a:off x="9768284" y="2718395"/>
            <a:ext cx="195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The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Civilizer’s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book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cover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F92C49B-3481-4C08-8282-07DBD558D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3115112" y="1148592"/>
            <a:ext cx="6161107" cy="3806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Kitekintő: Zichy Mihály &lt;br /&gt;Az ember tragédiája - Rézkarcfitness">
            <a:extLst>
              <a:ext uri="{FF2B5EF4-FFF2-40B4-BE49-F238E27FC236}">
                <a16:creationId xmlns:a16="http://schemas.microsoft.com/office/drawing/2014/main" id="{D6A96339-AC90-42DA-A8CC-2BEC40497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5" r="1" b="3018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F1D412A-3BCA-406E-8BEA-C3B84BBF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678"/>
            <a:ext cx="12191980" cy="10540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cap="small" dirty="0">
                <a:solidFill>
                  <a:srgbClr val="FFFFFF"/>
                </a:solidFill>
                <a:latin typeface="Bookman Old Style" panose="020506040505050202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52519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185</Words>
  <Application>Microsoft Office PowerPoint</Application>
  <PresentationFormat>Szélesvásznú</PresentationFormat>
  <Paragraphs>42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Office-téma</vt:lpstr>
      <vt:lpstr>Madách Imre</vt:lpstr>
      <vt:lpstr>his childhood</vt:lpstr>
      <vt:lpstr>Study</vt:lpstr>
      <vt:lpstr>His loves</vt:lpstr>
      <vt:lpstr>During the War of Independence</vt:lpstr>
      <vt:lpstr>last stage of his life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</dc:title>
  <dc:creator>Bálint60</dc:creator>
  <cp:lastModifiedBy>O365 felhasználó</cp:lastModifiedBy>
  <cp:revision>6</cp:revision>
  <dcterms:created xsi:type="dcterms:W3CDTF">2022-04-29T10:56:07Z</dcterms:created>
  <dcterms:modified xsi:type="dcterms:W3CDTF">2022-05-20T09:17:01Z</dcterms:modified>
</cp:coreProperties>
</file>