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0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59" d="100"/>
          <a:sy n="59" d="100"/>
        </p:scale>
        <p:origin x="92" y="3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A76EB9D5-7E1A-4433-8B21-2237CC26FA2C}" type="datetimeFigureOut">
              <a:rPr lang="en-US" smtClean="0"/>
              <a:t>5/20/2022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9537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8A19-B9D6-4696-A74D-9FEF900C8B6A}" type="datetimeFigureOut">
              <a:rPr lang="en-US" smtClean="0"/>
              <a:t>5/20/2022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963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05100-39B0-4914-BBD6-34F267582565}" type="datetimeFigureOut">
              <a:rPr lang="en-US" smtClean="0"/>
              <a:t>5/20/2022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675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EF837-FEDB-44F2-8FB5-4F56FC548A33}" type="datetimeFigureOut">
              <a:rPr lang="en-US" smtClean="0"/>
              <a:t>5/20/2022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771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EC2AB55-62C0-407E-B706-C907B44B0BFC}" type="datetimeFigureOut">
              <a:rPr lang="en-US" smtClean="0"/>
              <a:t>5/20/2022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9970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B33F-FEF5-4E73-A5F9-307689FE77C6}" type="datetimeFigureOut">
              <a:rPr lang="en-US" smtClean="0"/>
              <a:t>5/20/2022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799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5FA4-F0B8-4D71-BC92-932E3A1502F8}" type="datetimeFigureOut">
              <a:rPr lang="en-US" smtClean="0"/>
              <a:t>5/20/2022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529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9F80-C2CE-4D6A-80E4-D3515AD92BC6}" type="datetimeFigureOut">
              <a:rPr lang="en-US" smtClean="0"/>
              <a:t>5/20/2022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339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220E-EF40-477E-B84C-637FC7CE78DB}" type="datetimeFigureOut">
              <a:rPr lang="en-US" smtClean="0"/>
              <a:t>5/20/2022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812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B8D63-E026-4E54-B301-C824E1BD14F3}" type="datetimeFigureOut">
              <a:rPr lang="en-US" smtClean="0"/>
              <a:t>5/20/2022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4882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C423185-9573-406A-8068-0AB4F2335019}" type="datetimeFigureOut">
              <a:rPr lang="en-US" smtClean="0"/>
              <a:t>5/20/2022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86390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C5516DA-9D86-4E1E-A623-C11F9F74EB59}" type="datetimeFigureOut">
              <a:rPr lang="en-US" smtClean="0"/>
              <a:t>5/20/2022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1854035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848B4E6-7B11-40D3-B212-7AC18E68B5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9052" y="2548463"/>
            <a:ext cx="9068586" cy="2590800"/>
          </a:xfrm>
        </p:spPr>
        <p:txBody>
          <a:bodyPr/>
          <a:lstStyle/>
          <a:p>
            <a:r>
              <a:rPr lang="hu-HU" dirty="0" err="1">
                <a:solidFill>
                  <a:schemeClr val="tx1"/>
                </a:solidFill>
              </a:rPr>
              <a:t>Joanne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Kathleen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Rowling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0A19509A-80FF-47FC-AB82-794CE7964B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95BDADB7-4669-2542-6489-5F98F2D8C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2494" y="5756790"/>
            <a:ext cx="1787389" cy="1069759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61BF9D6D-9B4F-36CD-44BF-6FA6CE1DD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022" y="5669416"/>
            <a:ext cx="1747159" cy="108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643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6EE7E08-B389-43E5-B019-1B0A8ACBB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ép 3" descr="A képen személy, kültéri látható&#10;&#10;Automatikusan generált leírás">
            <a:extLst>
              <a:ext uri="{FF2B5EF4-FFF2-40B4-BE49-F238E27FC236}">
                <a16:creationId xmlns:a16="http://schemas.microsoft.com/office/drawing/2014/main" id="{71F87AEC-DD8D-4952-B657-DA48C74C51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09" r="-2" b="9007"/>
          <a:stretch/>
        </p:blipFill>
        <p:spPr>
          <a:xfrm>
            <a:off x="727654" y="727628"/>
            <a:ext cx="5367165" cy="541555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60D94A5-8A09-4BAB-8F7C-69BC34C54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F486BCB-5F58-4BCF-A584-669D5F273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4082" y="528034"/>
            <a:ext cx="4472922" cy="5782614"/>
          </a:xfrm>
        </p:spPr>
        <p:txBody>
          <a:bodyPr>
            <a:normAutofit/>
          </a:bodyPr>
          <a:lstStyle/>
          <a:p>
            <a:r>
              <a:rPr lang="hu-HU" sz="2400" u="sng" dirty="0" err="1"/>
              <a:t>Born</a:t>
            </a:r>
            <a:r>
              <a:rPr lang="hu-HU" sz="2400" dirty="0"/>
              <a:t>: 31. </a:t>
            </a:r>
            <a:r>
              <a:rPr lang="hu-HU" sz="2400" dirty="0" err="1"/>
              <a:t>July</a:t>
            </a:r>
            <a:r>
              <a:rPr lang="hu-HU" sz="2400" dirty="0"/>
              <a:t> 1965., </a:t>
            </a:r>
            <a:r>
              <a:rPr lang="hu-HU" sz="2400" dirty="0" err="1"/>
              <a:t>Chipping</a:t>
            </a:r>
            <a:r>
              <a:rPr lang="hu-HU" sz="2400" dirty="0"/>
              <a:t> </a:t>
            </a:r>
            <a:r>
              <a:rPr lang="hu-HU" sz="2400" dirty="0" err="1"/>
              <a:t>Sodbury</a:t>
            </a:r>
            <a:r>
              <a:rPr lang="hu-HU" sz="2400" dirty="0"/>
              <a:t>, England (</a:t>
            </a:r>
            <a:r>
              <a:rPr lang="en-US" sz="2400" dirty="0"/>
              <a:t>One day with the character in her most famous book, Harry Potter</a:t>
            </a:r>
            <a:r>
              <a:rPr lang="hu-HU" sz="2400" dirty="0"/>
              <a:t>)</a:t>
            </a:r>
          </a:p>
          <a:p>
            <a:endParaRPr lang="hu-HU" sz="2400" dirty="0"/>
          </a:p>
          <a:p>
            <a:r>
              <a:rPr lang="hu-HU" sz="2400" u="sng" dirty="0" err="1"/>
              <a:t>Parents</a:t>
            </a:r>
            <a:r>
              <a:rPr lang="hu-HU" sz="2400" dirty="0"/>
              <a:t>: Peter James </a:t>
            </a:r>
            <a:r>
              <a:rPr lang="hu-HU" sz="2400" dirty="0" err="1"/>
              <a:t>Rowling</a:t>
            </a:r>
            <a:r>
              <a:rPr lang="hu-HU" sz="2400" dirty="0"/>
              <a:t>, Anne </a:t>
            </a:r>
            <a:r>
              <a:rPr lang="hu-HU" sz="2400" dirty="0" err="1"/>
              <a:t>Volant</a:t>
            </a:r>
            <a:r>
              <a:rPr lang="hu-HU" sz="2400" dirty="0"/>
              <a:t> </a:t>
            </a:r>
          </a:p>
          <a:p>
            <a:endParaRPr lang="hu-HU" sz="2400" dirty="0"/>
          </a:p>
          <a:p>
            <a:r>
              <a:rPr lang="hu-HU" sz="2400" u="sng" dirty="0" err="1"/>
              <a:t>Studies</a:t>
            </a:r>
            <a:r>
              <a:rPr lang="hu-HU" sz="2400" dirty="0"/>
              <a:t>: </a:t>
            </a:r>
            <a:r>
              <a:rPr lang="hu-HU" sz="2400" dirty="0" err="1"/>
              <a:t>Wyedean</a:t>
            </a:r>
            <a:r>
              <a:rPr lang="hu-HU" sz="2400" dirty="0"/>
              <a:t> </a:t>
            </a:r>
            <a:r>
              <a:rPr lang="hu-HU" sz="2400" dirty="0" err="1"/>
              <a:t>High</a:t>
            </a:r>
            <a:r>
              <a:rPr lang="hu-HU" sz="2400" dirty="0"/>
              <a:t> </a:t>
            </a:r>
            <a:r>
              <a:rPr lang="hu-HU" sz="2400" dirty="0" err="1"/>
              <a:t>School</a:t>
            </a:r>
            <a:r>
              <a:rPr lang="hu-HU" sz="2400" dirty="0"/>
              <a:t>, University of </a:t>
            </a:r>
            <a:r>
              <a:rPr lang="hu-HU" sz="2400" dirty="0" err="1"/>
              <a:t>Exeter</a:t>
            </a:r>
            <a:endParaRPr lang="hu-HU" sz="2400" dirty="0"/>
          </a:p>
          <a:p>
            <a:endParaRPr lang="hu-HU" sz="2400" dirty="0"/>
          </a:p>
          <a:p>
            <a:r>
              <a:rPr lang="hu-HU" sz="2400" u="sng" dirty="0" err="1"/>
              <a:t>Children</a:t>
            </a:r>
            <a:r>
              <a:rPr lang="hu-HU" sz="2400" dirty="0"/>
              <a:t>: Jessica </a:t>
            </a:r>
            <a:r>
              <a:rPr lang="hu-HU" sz="2400" dirty="0" err="1"/>
              <a:t>Arantes</a:t>
            </a:r>
            <a:r>
              <a:rPr lang="hu-HU" sz="2400" dirty="0"/>
              <a:t>, Mackenzie Murray, David Murray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A1AE32B-3A6E-4C5E-8FEB-73861B9A2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AAB67A50-8F64-472A-BBBA-B0E9EDBA7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192" y="-2202207"/>
            <a:ext cx="6280826" cy="1746504"/>
          </a:xfrm>
        </p:spPr>
        <p:txBody>
          <a:bodyPr>
            <a:normAutofit/>
          </a:bodyPr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586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59387605-8BBB-4B98-ABA1-877E7708B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7370" y="0"/>
            <a:ext cx="435463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6E085B8-E6D9-4530-9AE3-4C2B79CE41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7744" y="237744"/>
            <a:ext cx="7652977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45DB22C6-A68D-4C31-BCA9-69DFA3BC6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934" y="642593"/>
            <a:ext cx="6703426" cy="1744183"/>
          </a:xfrm>
        </p:spPr>
        <p:txBody>
          <a:bodyPr>
            <a:normAutofit/>
          </a:bodyPr>
          <a:lstStyle/>
          <a:p>
            <a:r>
              <a:rPr lang="hu-HU" sz="5400" dirty="0" err="1">
                <a:solidFill>
                  <a:schemeClr val="tx1"/>
                </a:solidFill>
              </a:rPr>
              <a:t>How</a:t>
            </a:r>
            <a:r>
              <a:rPr lang="hu-HU" sz="5400" dirty="0">
                <a:solidFill>
                  <a:schemeClr val="tx1"/>
                </a:solidFill>
              </a:rPr>
              <a:t> </a:t>
            </a:r>
            <a:r>
              <a:rPr lang="hu-HU" sz="5400" dirty="0" err="1">
                <a:solidFill>
                  <a:schemeClr val="tx1"/>
                </a:solidFill>
              </a:rPr>
              <a:t>do</a:t>
            </a:r>
            <a:r>
              <a:rPr lang="hu-HU" sz="5400" dirty="0">
                <a:solidFill>
                  <a:schemeClr val="tx1"/>
                </a:solidFill>
              </a:rPr>
              <a:t> </a:t>
            </a:r>
            <a:r>
              <a:rPr lang="hu-HU" sz="5400" dirty="0" err="1">
                <a:solidFill>
                  <a:schemeClr val="tx1"/>
                </a:solidFill>
              </a:rPr>
              <a:t>you</a:t>
            </a:r>
            <a:r>
              <a:rPr lang="hu-HU" sz="5400" dirty="0">
                <a:solidFill>
                  <a:schemeClr val="tx1"/>
                </a:solidFill>
              </a:rPr>
              <a:t> </a:t>
            </a:r>
            <a:r>
              <a:rPr lang="hu-HU" sz="5400" dirty="0" err="1">
                <a:solidFill>
                  <a:schemeClr val="tx1"/>
                </a:solidFill>
              </a:rPr>
              <a:t>know</a:t>
            </a:r>
            <a:r>
              <a:rPr lang="hu-HU" sz="5400" dirty="0">
                <a:solidFill>
                  <a:schemeClr val="tx1"/>
                </a:solidFill>
              </a:rPr>
              <a:t> </a:t>
            </a:r>
            <a:r>
              <a:rPr lang="hu-HU" sz="5400" dirty="0" err="1">
                <a:solidFill>
                  <a:schemeClr val="tx1"/>
                </a:solidFill>
              </a:rPr>
              <a:t>Rowling</a:t>
            </a:r>
            <a:r>
              <a:rPr lang="hu-HU" sz="5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9CB0B24-BEE8-410B-AAF7-7ADF024ED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934" y="2386584"/>
            <a:ext cx="6703426" cy="3648456"/>
          </a:xfrm>
        </p:spPr>
        <p:txBody>
          <a:bodyPr>
            <a:normAutofit fontScale="92500" lnSpcReduction="20000"/>
          </a:bodyPr>
          <a:lstStyle/>
          <a:p>
            <a:endParaRPr lang="hu-HU" sz="3200" dirty="0"/>
          </a:p>
          <a:p>
            <a:r>
              <a:rPr lang="hu-HU" sz="3200" dirty="0" err="1"/>
              <a:t>Her</a:t>
            </a:r>
            <a:r>
              <a:rPr lang="hu-HU" sz="3200" dirty="0"/>
              <a:t> most </a:t>
            </a:r>
            <a:r>
              <a:rPr lang="hu-HU" sz="3200" dirty="0" err="1"/>
              <a:t>famous</a:t>
            </a:r>
            <a:r>
              <a:rPr lang="hu-HU" sz="3200" dirty="0"/>
              <a:t> </a:t>
            </a:r>
            <a:r>
              <a:rPr lang="hu-HU" sz="3200" dirty="0" err="1"/>
              <a:t>book</a:t>
            </a:r>
            <a:r>
              <a:rPr lang="hu-HU" sz="3200" dirty="0"/>
              <a:t> </a:t>
            </a:r>
            <a:r>
              <a:rPr lang="hu-HU" sz="3200" dirty="0" err="1"/>
              <a:t>series</a:t>
            </a:r>
            <a:r>
              <a:rPr lang="hu-HU" sz="3200" dirty="0"/>
              <a:t>: Harry Potter</a:t>
            </a:r>
          </a:p>
          <a:p>
            <a:endParaRPr lang="hu-HU" sz="3200" dirty="0"/>
          </a:p>
          <a:p>
            <a:r>
              <a:rPr lang="hu-HU" sz="3200" dirty="0" err="1"/>
              <a:t>Her</a:t>
            </a:r>
            <a:r>
              <a:rPr lang="hu-HU" sz="3200" dirty="0"/>
              <a:t> </a:t>
            </a:r>
            <a:r>
              <a:rPr lang="hu-HU" sz="3200" dirty="0" err="1"/>
              <a:t>other</a:t>
            </a:r>
            <a:r>
              <a:rPr lang="hu-HU" sz="3200" dirty="0"/>
              <a:t> </a:t>
            </a:r>
            <a:r>
              <a:rPr lang="hu-HU" sz="3200" dirty="0" err="1"/>
              <a:t>books</a:t>
            </a:r>
            <a:r>
              <a:rPr lang="hu-HU" sz="3200" dirty="0"/>
              <a:t>: </a:t>
            </a:r>
            <a:r>
              <a:rPr lang="hu-HU" sz="3200" dirty="0" err="1"/>
              <a:t>Cormoran</a:t>
            </a:r>
            <a:r>
              <a:rPr lang="hu-HU" sz="3200" dirty="0"/>
              <a:t> </a:t>
            </a:r>
            <a:r>
              <a:rPr lang="hu-HU" sz="3200" dirty="0" err="1"/>
              <a:t>Strike</a:t>
            </a:r>
            <a:r>
              <a:rPr lang="hu-HU" sz="3200" dirty="0"/>
              <a:t> </a:t>
            </a:r>
            <a:r>
              <a:rPr lang="hu-HU" sz="3200" dirty="0" err="1"/>
              <a:t>series</a:t>
            </a:r>
            <a:r>
              <a:rPr lang="hu-HU" sz="3200" dirty="0"/>
              <a:t>, Harry Potter </a:t>
            </a:r>
            <a:r>
              <a:rPr lang="hu-HU" sz="3200" dirty="0" err="1"/>
              <a:t>companion</a:t>
            </a:r>
            <a:r>
              <a:rPr lang="hu-HU" sz="3200" dirty="0"/>
              <a:t> </a:t>
            </a:r>
            <a:r>
              <a:rPr lang="hu-HU" sz="3200" dirty="0" err="1"/>
              <a:t>books</a:t>
            </a:r>
            <a:r>
              <a:rPr lang="hu-HU" sz="3200" dirty="0"/>
              <a:t>, stb.</a:t>
            </a:r>
          </a:p>
          <a:p>
            <a:endParaRPr lang="hu-HU" sz="3200" dirty="0"/>
          </a:p>
          <a:p>
            <a:r>
              <a:rPr lang="hu-HU" sz="3200" dirty="0" err="1"/>
              <a:t>Charitable</a:t>
            </a:r>
            <a:r>
              <a:rPr lang="hu-HU" sz="3200" dirty="0"/>
              <a:t> </a:t>
            </a:r>
            <a:r>
              <a:rPr lang="hu-HU" sz="3200" dirty="0" err="1"/>
              <a:t>activities</a:t>
            </a:r>
            <a:endParaRPr lang="hu-HU" sz="3200" dirty="0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7BE8FF86-139F-4A53-9EB1-5EFE8DA713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89" r="21959" b="1"/>
          <a:stretch/>
        </p:blipFill>
        <p:spPr>
          <a:xfrm>
            <a:off x="8125464" y="265474"/>
            <a:ext cx="3579660" cy="3009182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4F2304C2-1AD0-4AFD-93A0-BB1D998E0F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7378773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DECB1006-8201-487A-B50E-DD5BFF7BA0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52" r="2" b="2"/>
          <a:stretch/>
        </p:blipFill>
        <p:spPr>
          <a:xfrm>
            <a:off x="8127707" y="3435522"/>
            <a:ext cx="3579661" cy="300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835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E9EDDFA-8F05-462B-8D3E-5B9C4FBC73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0216D367-6AC2-4552-9389-B58F49B31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654" y="751821"/>
            <a:ext cx="5367165" cy="536716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43F9A23-3237-4ED6-A1E9-C0E6530E05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68E5D46-1076-478F-967E-28235AB31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4082" y="1815921"/>
            <a:ext cx="4472922" cy="4219118"/>
          </a:xfrm>
        </p:spPr>
        <p:txBody>
          <a:bodyPr>
            <a:normAutofit fontScale="92500" lnSpcReduction="20000"/>
          </a:bodyPr>
          <a:lstStyle/>
          <a:p>
            <a:endParaRPr lang="hu-HU" sz="4000" dirty="0"/>
          </a:p>
          <a:p>
            <a:r>
              <a:rPr lang="hu-HU" sz="4000" dirty="0"/>
              <a:t>The </a:t>
            </a:r>
            <a:r>
              <a:rPr lang="hu-HU" sz="4000" dirty="0" err="1"/>
              <a:t>born</a:t>
            </a:r>
            <a:r>
              <a:rPr lang="hu-HU" sz="4000" dirty="0"/>
              <a:t> of </a:t>
            </a:r>
            <a:r>
              <a:rPr lang="hu-HU" sz="4000" dirty="0" err="1"/>
              <a:t>the</a:t>
            </a:r>
            <a:r>
              <a:rPr lang="hu-HU" sz="4000" dirty="0"/>
              <a:t> Harry Potter </a:t>
            </a:r>
            <a:r>
              <a:rPr lang="hu-HU" sz="4000" dirty="0" err="1"/>
              <a:t>series</a:t>
            </a:r>
            <a:endParaRPr lang="hu-HU" sz="4000" dirty="0"/>
          </a:p>
          <a:p>
            <a:endParaRPr lang="hu-HU" sz="4000" dirty="0"/>
          </a:p>
          <a:p>
            <a:r>
              <a:rPr lang="hu-HU" sz="4000" dirty="0" err="1"/>
              <a:t>Publication</a:t>
            </a:r>
            <a:endParaRPr lang="hu-HU" sz="4000" dirty="0"/>
          </a:p>
          <a:p>
            <a:endParaRPr lang="hu-HU" sz="4000" dirty="0"/>
          </a:p>
          <a:p>
            <a:r>
              <a:rPr lang="hu-HU" sz="4000" dirty="0" err="1"/>
              <a:t>Success</a:t>
            </a:r>
            <a:endParaRPr lang="hu-HU" sz="40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63CD46D-4335-4BA4-842A-BF835A99CB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0F9F90A8-E30C-4891-9C5B-0A8FE8705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082" y="617313"/>
            <a:ext cx="4472922" cy="1198608"/>
          </a:xfrm>
        </p:spPr>
        <p:txBody>
          <a:bodyPr>
            <a:normAutofit fontScale="90000"/>
          </a:bodyPr>
          <a:lstStyle/>
          <a:p>
            <a:r>
              <a:rPr lang="hu-HU" u="sng" dirty="0" err="1">
                <a:solidFill>
                  <a:schemeClr val="tx1"/>
                </a:solidFill>
              </a:rPr>
              <a:t>Her</a:t>
            </a:r>
            <a:r>
              <a:rPr lang="hu-HU" u="sng" dirty="0">
                <a:solidFill>
                  <a:schemeClr val="tx1"/>
                </a:solidFill>
              </a:rPr>
              <a:t> most </a:t>
            </a:r>
            <a:r>
              <a:rPr lang="hu-HU" u="sng" dirty="0" err="1">
                <a:solidFill>
                  <a:schemeClr val="tx1"/>
                </a:solidFill>
              </a:rPr>
              <a:t>famous</a:t>
            </a:r>
            <a:r>
              <a:rPr lang="hu-HU" u="sng" dirty="0">
                <a:solidFill>
                  <a:schemeClr val="tx1"/>
                </a:solidFill>
              </a:rPr>
              <a:t> </a:t>
            </a:r>
            <a:r>
              <a:rPr lang="hu-HU" u="sng" dirty="0" err="1">
                <a:solidFill>
                  <a:schemeClr val="tx1"/>
                </a:solidFill>
              </a:rPr>
              <a:t>book</a:t>
            </a:r>
            <a:r>
              <a:rPr lang="hu-HU" u="sng" dirty="0">
                <a:solidFill>
                  <a:schemeClr val="tx1"/>
                </a:solidFill>
              </a:rPr>
              <a:t> </a:t>
            </a:r>
            <a:r>
              <a:rPr lang="hu-HU" u="sng" dirty="0" err="1">
                <a:solidFill>
                  <a:schemeClr val="tx1"/>
                </a:solidFill>
              </a:rPr>
              <a:t>series</a:t>
            </a:r>
            <a:endParaRPr lang="hu-HU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758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195EF230-A1D5-4267-A11C-1A57408902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7466" y="956255"/>
            <a:ext cx="5093668" cy="5040052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C08BC276-29AE-4FBB-9CB4-7FE839E6C7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410" y="577163"/>
            <a:ext cx="5798236" cy="579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112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8659E202-256F-4F27-BA37-DD45F4EAF7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6867" y="1616605"/>
            <a:ext cx="5291665" cy="3624790"/>
          </a:xfrm>
          <a:prstGeom prst="rect">
            <a:avLst/>
          </a:prstGeom>
        </p:spPr>
      </p:pic>
      <p:pic>
        <p:nvPicPr>
          <p:cNvPr id="2" name="Kép 1">
            <a:extLst>
              <a:ext uri="{FF2B5EF4-FFF2-40B4-BE49-F238E27FC236}">
                <a16:creationId xmlns:a16="http://schemas.microsoft.com/office/drawing/2014/main" id="{6DF38E56-9E00-423E-A28C-FB22F6E28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1934104"/>
            <a:ext cx="5291667" cy="298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360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DAC2350-FA6C-4B24-9A17-926C160E8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A637C44-0146-4C54-A1A1-57BC8E6C3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C95C3296-9490-47B0-A56A-7F09223BAD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1170" y="3755360"/>
            <a:ext cx="9732773" cy="1465112"/>
          </a:xfrm>
        </p:spPr>
        <p:txBody>
          <a:bodyPr>
            <a:normAutofit fontScale="90000"/>
          </a:bodyPr>
          <a:lstStyle/>
          <a:p>
            <a:r>
              <a:rPr lang="hu-HU" sz="6000" dirty="0" err="1">
                <a:solidFill>
                  <a:schemeClr val="tx1"/>
                </a:solidFill>
              </a:rPr>
              <a:t>Thank</a:t>
            </a:r>
            <a:r>
              <a:rPr lang="hu-HU" sz="6000" dirty="0">
                <a:solidFill>
                  <a:schemeClr val="tx1"/>
                </a:solidFill>
              </a:rPr>
              <a:t> </a:t>
            </a:r>
            <a:r>
              <a:rPr lang="hu-HU" sz="6000" dirty="0" err="1">
                <a:solidFill>
                  <a:schemeClr val="tx1"/>
                </a:solidFill>
              </a:rPr>
              <a:t>you</a:t>
            </a:r>
            <a:r>
              <a:rPr lang="hu-HU" sz="6000" dirty="0">
                <a:solidFill>
                  <a:schemeClr val="tx1"/>
                </a:solidFill>
              </a:rPr>
              <a:t> </a:t>
            </a:r>
            <a:r>
              <a:rPr lang="hu-HU" sz="6000" dirty="0" err="1">
                <a:solidFill>
                  <a:schemeClr val="tx1"/>
                </a:solidFill>
              </a:rPr>
              <a:t>for</a:t>
            </a:r>
            <a:r>
              <a:rPr lang="hu-HU" sz="6000" dirty="0">
                <a:solidFill>
                  <a:schemeClr val="tx1"/>
                </a:solidFill>
              </a:rPr>
              <a:t> </a:t>
            </a:r>
            <a:r>
              <a:rPr lang="hu-HU" sz="6000" dirty="0" err="1">
                <a:solidFill>
                  <a:schemeClr val="tx1"/>
                </a:solidFill>
              </a:rPr>
              <a:t>your</a:t>
            </a:r>
            <a:r>
              <a:rPr lang="hu-HU" sz="6000" dirty="0">
                <a:solidFill>
                  <a:schemeClr val="tx1"/>
                </a:solidFill>
              </a:rPr>
              <a:t> </a:t>
            </a:r>
            <a:r>
              <a:rPr lang="hu-HU" sz="6000" dirty="0" err="1">
                <a:solidFill>
                  <a:schemeClr val="tx1"/>
                </a:solidFill>
              </a:rPr>
              <a:t>attention</a:t>
            </a:r>
            <a:r>
              <a:rPr lang="hu-HU" sz="6000" dirty="0">
                <a:solidFill>
                  <a:schemeClr val="tx1"/>
                </a:solidFill>
              </a:rPr>
              <a:t>! 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306C317F-1580-40CE-8BCE-9B54C8A82A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2566" y="5220472"/>
            <a:ext cx="9517450" cy="864043"/>
          </a:xfrm>
        </p:spPr>
        <p:txBody>
          <a:bodyPr>
            <a:normAutofit/>
          </a:bodyPr>
          <a:lstStyle/>
          <a:p>
            <a:r>
              <a:rPr lang="en-US" sz="2000" dirty="0"/>
              <a:t>Happiness can be found even in the darkest times if you don’t forget to turn on the light. - Dumbledore</a:t>
            </a:r>
            <a:endParaRPr lang="hu-HU" sz="2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AB310E7-DE5C-4964-8CBB-E87A22B5B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C6D0BA2-2FCA-496D-A55A-C56A7B3E0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A158404-99A1-4EB0-B63C-8744C273AC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1848EA8-FE52-4762-AE9B-5D1DD4C33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Kép 3">
            <a:extLst>
              <a:ext uri="{FF2B5EF4-FFF2-40B4-BE49-F238E27FC236}">
                <a16:creationId xmlns:a16="http://schemas.microsoft.com/office/drawing/2014/main" id="{881D6C97-3C18-41CA-94D8-DBE73A489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5844" y="1395172"/>
            <a:ext cx="5950894" cy="221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6991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zappan">
  <a:themeElements>
    <a:clrScheme name="Szappan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Szappa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zappa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TM03457510[[fn=Szappan]]</Template>
  <TotalTime>619</TotalTime>
  <Words>128</Words>
  <Application>Microsoft Office PowerPoint</Application>
  <PresentationFormat>Szélesvásznú</PresentationFormat>
  <Paragraphs>24</Paragraphs>
  <Slides>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1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9" baseType="lpstr">
      <vt:lpstr>Garamond</vt:lpstr>
      <vt:lpstr>Szappan</vt:lpstr>
      <vt:lpstr>Joanne Kathleen Rowling</vt:lpstr>
      <vt:lpstr>PowerPoint-bemutató</vt:lpstr>
      <vt:lpstr>How do you know Rowling?</vt:lpstr>
      <vt:lpstr>Her most famous book series</vt:lpstr>
      <vt:lpstr>PowerPoint-bemutató</vt:lpstr>
      <vt:lpstr>PowerPoint-bemutató</vt:lpstr>
      <vt:lpstr>Thank you for your attention!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Joanne Kathleen Rowling</dc:title>
  <dc:creator>Rezes_Dia@sulid.hu</dc:creator>
  <cp:lastModifiedBy>O365 felhasználó</cp:lastModifiedBy>
  <cp:revision>12</cp:revision>
  <dcterms:created xsi:type="dcterms:W3CDTF">2022-04-18T10:55:40Z</dcterms:created>
  <dcterms:modified xsi:type="dcterms:W3CDTF">2022-05-20T09:18:16Z</dcterms:modified>
</cp:coreProperties>
</file>