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3" r:id="rId6"/>
    <p:sldId id="260" r:id="rId7"/>
    <p:sldId id="261" r:id="rId8"/>
    <p:sldId id="262" r:id="rId9"/>
    <p:sldId id="267" r:id="rId10"/>
    <p:sldId id="268" r:id="rId11"/>
    <p:sldId id="269" r:id="rId12"/>
    <p:sldId id="274" r:id="rId13"/>
    <p:sldId id="263" r:id="rId14"/>
    <p:sldId id="265" r:id="rId15"/>
    <p:sldId id="275" r:id="rId16"/>
    <p:sldId id="272" r:id="rId1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65" autoAdjust="0"/>
  </p:normalViewPr>
  <p:slideViewPr>
    <p:cSldViewPr>
      <p:cViewPr varScale="1">
        <p:scale>
          <a:sx n="68" d="100"/>
          <a:sy n="68" d="100"/>
        </p:scale>
        <p:origin x="124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5-04-08T11:42:37.9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18331 18281 0</inkml:trace>
  <inkml:trace contextRef="#ctx0" brushRef="#br0" timeOffset="811.17">11807 19025 0</inkml:trace>
  <inkml:trace contextRef="#ctx0" brushRef="#br0" timeOffset="1544.35">2977 17983 0</inkml:trace>
  <inkml:trace contextRef="#ctx0" brushRef="#br0" timeOffset="1825.15">2977 17983 0</inkml:trace>
  <inkml:trace contextRef="#ctx0" brushRef="#br0" timeOffset="2027.94">2977 17983 0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/>
              <a:t>Alcím mintájának szerkesztése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B9079-E6F0-48D5-A75A-95CBE3B27AEF}" type="datetimeFigureOut">
              <a:rPr lang="hu-HU" smtClean="0"/>
              <a:t>2022. 05. 20.</a:t>
            </a:fld>
            <a:endParaRPr lang="hu-H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DA5A-FD10-49EC-8F08-9F75C786E0CF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B9079-E6F0-48D5-A75A-95CBE3B27AEF}" type="datetimeFigureOut">
              <a:rPr lang="hu-HU" smtClean="0"/>
              <a:t>2022. 05. 20.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DA5A-FD10-49EC-8F08-9F75C786E0C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B9079-E6F0-48D5-A75A-95CBE3B27AEF}" type="datetimeFigureOut">
              <a:rPr lang="hu-HU" smtClean="0"/>
              <a:t>2022. 05. 20.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DA5A-FD10-49EC-8F08-9F75C786E0C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B9079-E6F0-48D5-A75A-95CBE3B27AEF}" type="datetimeFigureOut">
              <a:rPr lang="hu-HU" smtClean="0"/>
              <a:t>2022. 05. 20.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DA5A-FD10-49EC-8F08-9F75C786E0C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B9079-E6F0-48D5-A75A-95CBE3B27AEF}" type="datetimeFigureOut">
              <a:rPr lang="hu-HU" smtClean="0"/>
              <a:t>2022. 05. 20.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DA5A-FD10-49EC-8F08-9F75C786E0CF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B9079-E6F0-48D5-A75A-95CBE3B27AEF}" type="datetimeFigureOut">
              <a:rPr lang="hu-HU" smtClean="0"/>
              <a:t>2022. 05. 20.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DA5A-FD10-49EC-8F08-9F75C786E0C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B9079-E6F0-48D5-A75A-95CBE3B27AEF}" type="datetimeFigureOut">
              <a:rPr lang="hu-HU" smtClean="0"/>
              <a:t>2022. 05. 20.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DA5A-FD10-49EC-8F08-9F75C786E0C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B9079-E6F0-48D5-A75A-95CBE3B27AEF}" type="datetimeFigureOut">
              <a:rPr lang="hu-HU" smtClean="0"/>
              <a:t>2022. 05. 20.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DA5A-FD10-49EC-8F08-9F75C786E0C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B9079-E6F0-48D5-A75A-95CBE3B27AEF}" type="datetimeFigureOut">
              <a:rPr lang="hu-HU" smtClean="0"/>
              <a:t>2022. 05. 20.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DA5A-FD10-49EC-8F08-9F75C786E0C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B9079-E6F0-48D5-A75A-95CBE3B27AEF}" type="datetimeFigureOut">
              <a:rPr lang="hu-HU" smtClean="0"/>
              <a:t>2022. 05. 20.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DA5A-FD10-49EC-8F08-9F75C786E0C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B9079-E6F0-48D5-A75A-95CBE3B27AEF}" type="datetimeFigureOut">
              <a:rPr lang="hu-HU" smtClean="0"/>
              <a:t>2022. 05. 20.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163DA5A-FD10-49EC-8F08-9F75C786E0CF}" type="slidenum">
              <a:rPr lang="hu-HU" smtClean="0"/>
              <a:t>‹#›</a:t>
            </a:fld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/>
              <a:t>Kép beszúrásához kattintson az ikonra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/>
              <a:t>Mintaszöveg szerkesztése</a:t>
            </a:r>
          </a:p>
          <a:p>
            <a:pPr lvl="1" eaLnBrk="1" latinLnBrk="0" hangingPunct="1"/>
            <a:r>
              <a:rPr kumimoji="0" lang="hu-HU"/>
              <a:t>Második szint</a:t>
            </a:r>
          </a:p>
          <a:p>
            <a:pPr lvl="2" eaLnBrk="1" latinLnBrk="0" hangingPunct="1"/>
            <a:r>
              <a:rPr kumimoji="0" lang="hu-HU"/>
              <a:t>Harmadik szint</a:t>
            </a:r>
          </a:p>
          <a:p>
            <a:pPr lvl="3" eaLnBrk="1" latinLnBrk="0" hangingPunct="1"/>
            <a:r>
              <a:rPr kumimoji="0" lang="hu-HU"/>
              <a:t>Negyedik szint</a:t>
            </a:r>
          </a:p>
          <a:p>
            <a:pPr lvl="4" eaLnBrk="1" latinLnBrk="0" hangingPunct="1"/>
            <a:r>
              <a:rPr kumimoji="0" lang="hu-HU"/>
              <a:t>Ötödik szint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E5B9079-E6F0-48D5-A75A-95CBE3B27AEF}" type="datetimeFigureOut">
              <a:rPr lang="hu-HU" smtClean="0"/>
              <a:t>2022. 05. 20.</a:t>
            </a:fld>
            <a:endParaRPr lang="hu-H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163DA5A-FD10-49EC-8F08-9F75C786E0CF}" type="slidenum">
              <a:rPr lang="hu-HU" smtClean="0"/>
              <a:t>‹#›</a:t>
            </a:fld>
            <a:endParaRPr lang="hu-H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quizlet.com/_blamwy?x=1jqt&amp;i=2qel04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HUNGARIAN LANGUAGE COURSE</a:t>
            </a:r>
            <a:br>
              <a:rPr lang="hu-HU" dirty="0">
                <a:solidFill>
                  <a:schemeClr val="tx1"/>
                </a:solidFill>
              </a:rPr>
            </a:br>
            <a:r>
              <a:rPr lang="hu-HU" dirty="0">
                <a:solidFill>
                  <a:schemeClr val="tx1"/>
                </a:solidFill>
              </a:rPr>
              <a:t>LESSON 3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A933C5F-8DD0-5D66-C780-DF1E0B4B99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32" y="5365548"/>
            <a:ext cx="2125016" cy="1313806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430E149F-6FDF-39D9-6DAE-08CDE00EA1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373216"/>
            <a:ext cx="2125016" cy="127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965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228583" y="1412776"/>
            <a:ext cx="5273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/>
              <a:t>                 </a:t>
            </a:r>
            <a:r>
              <a:rPr lang="hu-HU" sz="2800" b="1" dirty="0" err="1"/>
              <a:t>Days</a:t>
            </a:r>
            <a:r>
              <a:rPr lang="hu-HU" sz="2800" b="1" dirty="0"/>
              <a:t> of </a:t>
            </a:r>
            <a:r>
              <a:rPr lang="hu-HU" sz="2800" b="1" dirty="0" err="1"/>
              <a:t>the</a:t>
            </a:r>
            <a:r>
              <a:rPr lang="hu-HU" sz="2800" b="1" dirty="0"/>
              <a:t> </a:t>
            </a:r>
            <a:r>
              <a:rPr lang="hu-HU" sz="2800" b="1" dirty="0" err="1"/>
              <a:t>week</a:t>
            </a:r>
            <a:r>
              <a:rPr lang="hu-HU" sz="2800" b="1" dirty="0"/>
              <a:t>               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755576" y="2348880"/>
            <a:ext cx="3088666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err="1">
                <a:latin typeface="+mj-lt"/>
              </a:rPr>
              <a:t>Monday-</a:t>
            </a:r>
            <a:r>
              <a:rPr lang="hu-HU" sz="2800" dirty="0">
                <a:latin typeface="+mj-lt"/>
              </a:rPr>
              <a:t> hétfő</a:t>
            </a:r>
          </a:p>
          <a:p>
            <a:r>
              <a:rPr lang="hu-HU" sz="2800" dirty="0" err="1">
                <a:latin typeface="+mj-lt"/>
              </a:rPr>
              <a:t>Tuesday-</a:t>
            </a:r>
            <a:r>
              <a:rPr lang="hu-HU" sz="2800" dirty="0">
                <a:latin typeface="+mj-lt"/>
              </a:rPr>
              <a:t> kedd</a:t>
            </a:r>
          </a:p>
          <a:p>
            <a:r>
              <a:rPr lang="hu-HU" sz="2800" dirty="0" err="1">
                <a:latin typeface="+mj-lt"/>
              </a:rPr>
              <a:t>Wednesday-szerda</a:t>
            </a:r>
            <a:endParaRPr lang="hu-HU" sz="2800" dirty="0">
              <a:latin typeface="+mj-lt"/>
            </a:endParaRPr>
          </a:p>
          <a:p>
            <a:r>
              <a:rPr lang="hu-HU" sz="2800" dirty="0" err="1">
                <a:latin typeface="+mj-lt"/>
              </a:rPr>
              <a:t>Thursday-</a:t>
            </a:r>
            <a:r>
              <a:rPr lang="hu-HU" sz="2800" dirty="0">
                <a:latin typeface="+mj-lt"/>
              </a:rPr>
              <a:t> csütörtök</a:t>
            </a:r>
          </a:p>
          <a:p>
            <a:r>
              <a:rPr lang="hu-HU" sz="2800" dirty="0" err="1">
                <a:latin typeface="+mj-lt"/>
              </a:rPr>
              <a:t>Friday-</a:t>
            </a:r>
            <a:r>
              <a:rPr lang="hu-HU" sz="2800" dirty="0">
                <a:latin typeface="+mj-lt"/>
              </a:rPr>
              <a:t> péntek</a:t>
            </a:r>
          </a:p>
          <a:p>
            <a:r>
              <a:rPr lang="hu-HU" sz="2800" dirty="0" err="1">
                <a:latin typeface="+mj-lt"/>
              </a:rPr>
              <a:t>Saturday-</a:t>
            </a:r>
            <a:r>
              <a:rPr lang="hu-HU" sz="2800" dirty="0">
                <a:latin typeface="+mj-lt"/>
              </a:rPr>
              <a:t> szombat</a:t>
            </a:r>
          </a:p>
          <a:p>
            <a:r>
              <a:rPr lang="hu-HU" sz="2800" dirty="0">
                <a:latin typeface="+mj-lt"/>
              </a:rPr>
              <a:t>Sunday- vasárnap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394" y="2348881"/>
            <a:ext cx="3090981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0505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5" t="36099" r="27889" b="6446"/>
          <a:stretch/>
        </p:blipFill>
        <p:spPr bwMode="auto">
          <a:xfrm>
            <a:off x="1979712" y="2150858"/>
            <a:ext cx="5510640" cy="4186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2915816" y="1196752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err="1"/>
              <a:t>Task-the</a:t>
            </a:r>
            <a:r>
              <a:rPr lang="hu-HU" sz="2800" b="1" dirty="0"/>
              <a:t> </a:t>
            </a:r>
            <a:r>
              <a:rPr lang="hu-HU" sz="2800" b="1" dirty="0" err="1"/>
              <a:t>days</a:t>
            </a:r>
            <a:r>
              <a:rPr lang="hu-HU" sz="2800" b="1" dirty="0"/>
              <a:t> of </a:t>
            </a:r>
            <a:r>
              <a:rPr lang="hu-HU" sz="2800" b="1" dirty="0" err="1"/>
              <a:t>the</a:t>
            </a:r>
            <a:r>
              <a:rPr lang="hu-HU" sz="2800" b="1" dirty="0"/>
              <a:t> </a:t>
            </a:r>
            <a:r>
              <a:rPr lang="hu-HU" sz="2800" b="1" dirty="0" err="1"/>
              <a:t>week</a:t>
            </a:r>
            <a:r>
              <a:rPr lang="hu-HU" sz="2800" b="1" dirty="0"/>
              <a:t>   </a:t>
            </a:r>
            <a:r>
              <a:rPr lang="hu-HU" dirty="0"/>
              <a:t>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856638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73504" y="1196752"/>
            <a:ext cx="3419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dirty="0" err="1"/>
              <a:t>Crossword-</a:t>
            </a:r>
            <a:r>
              <a:rPr lang="hu-HU" sz="2000" dirty="0"/>
              <a:t> </a:t>
            </a:r>
            <a:r>
              <a:rPr lang="hu-HU" sz="2000" dirty="0" err="1"/>
              <a:t>key</a:t>
            </a:r>
            <a:r>
              <a:rPr lang="hu-HU" sz="2000" dirty="0"/>
              <a:t>                       </a:t>
            </a:r>
          </a:p>
        </p:txBody>
      </p:sp>
      <p:pic>
        <p:nvPicPr>
          <p:cNvPr id="4" name="Kép 3"/>
          <p:cNvPicPr/>
          <p:nvPr/>
        </p:nvPicPr>
        <p:blipFill rotWithShape="1">
          <a:blip r:embed="rId2"/>
          <a:srcRect l="36079" t="26986" r="34776" b="5699"/>
          <a:stretch/>
        </p:blipFill>
        <p:spPr bwMode="auto">
          <a:xfrm>
            <a:off x="2267743" y="1772816"/>
            <a:ext cx="4608513" cy="45365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83994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11560" y="692696"/>
            <a:ext cx="4469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                                                                                 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467545" y="692696"/>
            <a:ext cx="849694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Country </a:t>
            </a:r>
            <a:r>
              <a:rPr lang="hu-HU" sz="2000" b="1" dirty="0" err="1"/>
              <a:t>name</a:t>
            </a:r>
            <a:r>
              <a:rPr lang="hu-HU" sz="2000" b="1" dirty="0"/>
              <a:t> –</a:t>
            </a:r>
            <a:r>
              <a:rPr lang="hu-HU" sz="2000" b="1" dirty="0" err="1"/>
              <a:t>országnév</a:t>
            </a:r>
            <a:r>
              <a:rPr lang="hu-HU" sz="2000" b="1" dirty="0"/>
              <a:t>                        </a:t>
            </a:r>
            <a:r>
              <a:rPr lang="hu-HU" sz="2000" b="1" dirty="0" err="1"/>
              <a:t>Nationality</a:t>
            </a:r>
            <a:r>
              <a:rPr lang="hu-HU" sz="2000" b="1" dirty="0"/>
              <a:t> –nemzetiség</a:t>
            </a:r>
          </a:p>
          <a:p>
            <a:r>
              <a:rPr lang="hu-HU" sz="2800" b="1" dirty="0"/>
              <a:t>                                                                                             </a:t>
            </a:r>
          </a:p>
          <a:p>
            <a:endParaRPr lang="hu-HU" b="1" dirty="0"/>
          </a:p>
          <a:p>
            <a:endParaRPr lang="hu-HU" b="1" dirty="0"/>
          </a:p>
          <a:p>
            <a:r>
              <a:rPr lang="hu-HU" sz="2000" b="1" dirty="0" err="1"/>
              <a:t>Turkey-</a:t>
            </a:r>
            <a:r>
              <a:rPr lang="hu-HU" sz="2000" b="1" dirty="0"/>
              <a:t> Törökország                                       </a:t>
            </a:r>
            <a:r>
              <a:rPr lang="hu-HU" sz="2000" b="1" dirty="0" err="1"/>
              <a:t>Turkish-török</a:t>
            </a:r>
            <a:r>
              <a:rPr lang="hu-HU" sz="2000" b="1" dirty="0"/>
              <a:t>                                    </a:t>
            </a:r>
          </a:p>
          <a:p>
            <a:r>
              <a:rPr lang="hu-HU" sz="2000" b="1" dirty="0" err="1"/>
              <a:t>Italy</a:t>
            </a:r>
            <a:r>
              <a:rPr lang="hu-HU" sz="2000" b="1" dirty="0"/>
              <a:t> –Olaszország                                            Italian-olasz   </a:t>
            </a:r>
          </a:p>
          <a:p>
            <a:r>
              <a:rPr lang="hu-HU" sz="2000" b="1" dirty="0"/>
              <a:t>Poland-Lengyelország                                    </a:t>
            </a:r>
            <a:r>
              <a:rPr lang="hu-HU" sz="2000" b="1" dirty="0" err="1"/>
              <a:t>Polish</a:t>
            </a:r>
            <a:r>
              <a:rPr lang="hu-HU" sz="2000" b="1" dirty="0"/>
              <a:t>-lengyel </a:t>
            </a:r>
          </a:p>
          <a:p>
            <a:r>
              <a:rPr lang="hu-HU" sz="2000" b="1" dirty="0" err="1"/>
              <a:t>Lithuania</a:t>
            </a:r>
            <a:r>
              <a:rPr lang="hu-HU" sz="2000" b="1" dirty="0"/>
              <a:t>-Litvánia                                           </a:t>
            </a:r>
            <a:r>
              <a:rPr lang="hu-HU" sz="2000" b="1" dirty="0" err="1"/>
              <a:t>Lithunanian</a:t>
            </a:r>
            <a:r>
              <a:rPr lang="hu-HU" sz="2000" b="1" dirty="0"/>
              <a:t>-litván                                   </a:t>
            </a:r>
            <a:endParaRPr lang="hu-HU" sz="2000" dirty="0"/>
          </a:p>
          <a:p>
            <a:r>
              <a:rPr lang="hu-HU" sz="2000" b="1" dirty="0"/>
              <a:t>Hungary- Magyarország                                 </a:t>
            </a:r>
            <a:r>
              <a:rPr lang="hu-HU" sz="2000" b="1" dirty="0" err="1"/>
              <a:t>Hungarian-</a:t>
            </a:r>
            <a:r>
              <a:rPr lang="hu-HU" sz="2000" b="1" dirty="0"/>
              <a:t> magyar</a:t>
            </a:r>
            <a:endParaRPr lang="hu-HU" sz="2000" dirty="0"/>
          </a:p>
          <a:p>
            <a:r>
              <a:rPr lang="hu-HU" sz="2000" b="1" dirty="0"/>
              <a:t> </a:t>
            </a:r>
            <a:endParaRPr lang="hu-HU" sz="2000" dirty="0"/>
          </a:p>
          <a:p>
            <a:r>
              <a:rPr lang="hu-HU" sz="2000" b="1" dirty="0"/>
              <a:t> </a:t>
            </a:r>
            <a:endParaRPr lang="hu-HU" sz="2000" dirty="0"/>
          </a:p>
          <a:p>
            <a:r>
              <a:rPr lang="hu-HU" dirty="0"/>
              <a:t>                                       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911999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39552" y="836712"/>
            <a:ext cx="4998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                                                                                           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827585" y="836712"/>
            <a:ext cx="64087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/>
              <a:t>Where</a:t>
            </a:r>
            <a:r>
              <a:rPr lang="hu-HU" sz="2400" dirty="0"/>
              <a:t> </a:t>
            </a:r>
            <a:r>
              <a:rPr lang="hu-HU" sz="2400" dirty="0" err="1"/>
              <a:t>are</a:t>
            </a:r>
            <a:r>
              <a:rPr lang="hu-HU" sz="2400" dirty="0"/>
              <a:t> </a:t>
            </a:r>
            <a:r>
              <a:rPr lang="hu-HU" sz="2400" dirty="0" err="1"/>
              <a:t>you</a:t>
            </a:r>
            <a:r>
              <a:rPr lang="hu-HU" sz="2400" dirty="0"/>
              <a:t> </a:t>
            </a:r>
            <a:r>
              <a:rPr lang="hu-HU" sz="2400" dirty="0" err="1"/>
              <a:t>from</a:t>
            </a:r>
            <a:r>
              <a:rPr lang="hu-HU" sz="2400" dirty="0"/>
              <a:t>?  - Hová való vagy?                                                                                  </a:t>
            </a:r>
          </a:p>
          <a:p>
            <a:endParaRPr lang="hu-HU" sz="2400" dirty="0"/>
          </a:p>
          <a:p>
            <a:endParaRPr lang="hu-HU" sz="2400" dirty="0"/>
          </a:p>
          <a:p>
            <a:r>
              <a:rPr lang="hu-HU" sz="2400" dirty="0" err="1"/>
              <a:t>I’m</a:t>
            </a:r>
            <a:r>
              <a:rPr lang="hu-HU" sz="2400" dirty="0"/>
              <a:t> </a:t>
            </a:r>
            <a:r>
              <a:rPr lang="hu-HU" sz="2400" dirty="0" err="1"/>
              <a:t>Turkish</a:t>
            </a:r>
            <a:r>
              <a:rPr lang="hu-HU" sz="2400" dirty="0"/>
              <a:t>. - Török vagyok</a:t>
            </a:r>
          </a:p>
          <a:p>
            <a:r>
              <a:rPr lang="hu-HU" sz="2400" dirty="0" err="1"/>
              <a:t>I’m</a:t>
            </a:r>
            <a:r>
              <a:rPr lang="hu-HU" sz="2400" dirty="0"/>
              <a:t> Italian .  - Olasz vagyok.</a:t>
            </a:r>
          </a:p>
          <a:p>
            <a:r>
              <a:rPr lang="hu-HU" sz="2400" dirty="0" err="1"/>
              <a:t>I’m</a:t>
            </a:r>
            <a:r>
              <a:rPr lang="hu-HU" sz="2400" dirty="0"/>
              <a:t> </a:t>
            </a:r>
            <a:r>
              <a:rPr lang="hu-HU" sz="2400" dirty="0" err="1"/>
              <a:t>Polish</a:t>
            </a:r>
            <a:r>
              <a:rPr lang="hu-HU" sz="2400" dirty="0"/>
              <a:t>.    - Lengyel vagyok.</a:t>
            </a:r>
          </a:p>
          <a:p>
            <a:r>
              <a:rPr lang="hu-HU" sz="2400" dirty="0" err="1"/>
              <a:t>I’m</a:t>
            </a:r>
            <a:r>
              <a:rPr lang="hu-HU" sz="2400" dirty="0"/>
              <a:t> </a:t>
            </a:r>
            <a:r>
              <a:rPr lang="hu-HU" sz="2400" dirty="0" err="1"/>
              <a:t>Lithunanian</a:t>
            </a:r>
            <a:r>
              <a:rPr lang="hu-HU" sz="2400" dirty="0"/>
              <a:t>.- Litván vagyok.</a:t>
            </a:r>
          </a:p>
          <a:p>
            <a:r>
              <a:rPr lang="hu-HU" sz="2400" dirty="0"/>
              <a:t>I’m </a:t>
            </a:r>
            <a:r>
              <a:rPr lang="hu-HU" sz="2400" dirty="0" err="1"/>
              <a:t>Hungarian.-</a:t>
            </a:r>
            <a:r>
              <a:rPr lang="hu-HU" sz="2400" dirty="0"/>
              <a:t> Magyar vagyok.</a:t>
            </a:r>
          </a:p>
          <a:p>
            <a:endParaRPr lang="hu-HU" sz="2400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81285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00DC56C5-BBE8-2CE7-6907-6BACF3A99FD0}"/>
              </a:ext>
            </a:extLst>
          </p:cNvPr>
          <p:cNvSpPr txBox="1"/>
          <p:nvPr/>
        </p:nvSpPr>
        <p:spPr>
          <a:xfrm>
            <a:off x="1763688" y="3212976"/>
            <a:ext cx="45814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>
                <a:hlinkClick r:id="rId2"/>
              </a:rPr>
              <a:t>https://quizlet.com/_blamwy?x=1jqt&amp;i=2qel04</a:t>
            </a:r>
            <a:endParaRPr lang="hu-HU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FBDC94C8-FD6B-6F06-7812-EDE986C20D66}"/>
              </a:ext>
            </a:extLst>
          </p:cNvPr>
          <p:cNvSpPr txBox="1"/>
          <p:nvPr/>
        </p:nvSpPr>
        <p:spPr>
          <a:xfrm>
            <a:off x="1619672" y="1412776"/>
            <a:ext cx="3312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err="1"/>
              <a:t>Task</a:t>
            </a:r>
            <a:endParaRPr lang="hu-HU" sz="4400" dirty="0"/>
          </a:p>
        </p:txBody>
      </p:sp>
    </p:spTree>
    <p:extLst>
      <p:ext uri="{BB962C8B-B14F-4D97-AF65-F5344CB8AC3E}">
        <p14:creationId xmlns:p14="http://schemas.microsoft.com/office/powerpoint/2010/main" val="1283628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971600" y="2924944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u-HU" sz="3200" b="1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24944"/>
            <a:ext cx="47625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1475656" y="1988838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>
                <a:latin typeface="+mj-lt"/>
              </a:rPr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1518757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115616" y="476672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err="1"/>
              <a:t>Buildings-Épületek</a:t>
            </a:r>
            <a:r>
              <a:rPr lang="hu-HU" sz="2800" b="1" dirty="0"/>
              <a:t>    </a:t>
            </a:r>
            <a:r>
              <a:rPr lang="hu-HU" sz="2000" b="1" dirty="0"/>
              <a:t>  </a:t>
            </a:r>
            <a:r>
              <a:rPr lang="hu-HU" dirty="0"/>
              <a:t>                                   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323529" y="1484784"/>
            <a:ext cx="39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                            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323529" y="1669450"/>
            <a:ext cx="1689886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r>
              <a:rPr lang="hu-HU" dirty="0" err="1"/>
              <a:t>school</a:t>
            </a:r>
            <a:r>
              <a:rPr lang="hu-HU" dirty="0"/>
              <a:t>                 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bank</a:t>
            </a:r>
          </a:p>
          <a:p>
            <a:endParaRPr lang="hu-HU" dirty="0"/>
          </a:p>
          <a:p>
            <a:endParaRPr lang="hu-HU" dirty="0"/>
          </a:p>
          <a:p>
            <a:r>
              <a:rPr lang="hu-HU" dirty="0" err="1"/>
              <a:t>hospital</a:t>
            </a:r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post </a:t>
            </a:r>
            <a:r>
              <a:rPr lang="hu-HU" dirty="0" err="1"/>
              <a:t>office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7092280" y="1484784"/>
            <a:ext cx="183704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                        </a:t>
            </a:r>
          </a:p>
          <a:p>
            <a:endParaRPr lang="hu-HU" dirty="0"/>
          </a:p>
          <a:p>
            <a:endParaRPr lang="hu-HU" dirty="0"/>
          </a:p>
          <a:p>
            <a:r>
              <a:rPr lang="hu-HU" dirty="0" err="1"/>
              <a:t>department</a:t>
            </a:r>
            <a:r>
              <a:rPr lang="hu-HU" dirty="0"/>
              <a:t> </a:t>
            </a:r>
            <a:r>
              <a:rPr lang="hu-HU" dirty="0" err="1"/>
              <a:t>store</a:t>
            </a:r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r>
              <a:rPr lang="hu-HU" dirty="0" err="1"/>
              <a:t>cinema</a:t>
            </a:r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44826"/>
            <a:ext cx="5256584" cy="465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8876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339859"/>
            <a:ext cx="5184576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2051720" y="764704"/>
            <a:ext cx="4608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err="1"/>
              <a:t>Buildings-Épületek</a:t>
            </a:r>
            <a:r>
              <a:rPr lang="hu-HU" sz="2000" b="1" dirty="0"/>
              <a:t> 2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577259" y="1662493"/>
            <a:ext cx="22665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Post </a:t>
            </a:r>
            <a:r>
              <a:rPr lang="hu-HU" dirty="0" err="1"/>
              <a:t>office</a:t>
            </a:r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r>
              <a:rPr lang="hu-HU" dirty="0" err="1"/>
              <a:t>Chemist</a:t>
            </a:r>
            <a:r>
              <a:rPr lang="hu-HU" dirty="0"/>
              <a:t>’s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r>
              <a:rPr lang="hu-HU" dirty="0" err="1"/>
              <a:t>Sweetshop</a:t>
            </a:r>
            <a:endParaRPr lang="hu-HU" dirty="0"/>
          </a:p>
          <a:p>
            <a:endParaRPr lang="hu-HU" dirty="0"/>
          </a:p>
          <a:p>
            <a:endParaRPr lang="hu-HU" dirty="0"/>
          </a:p>
          <a:p>
            <a:r>
              <a:rPr lang="hu-HU" dirty="0" err="1"/>
              <a:t>Police</a:t>
            </a:r>
            <a:r>
              <a:rPr lang="hu-HU" dirty="0"/>
              <a:t> </a:t>
            </a:r>
            <a:r>
              <a:rPr lang="hu-HU" dirty="0" err="1"/>
              <a:t>station</a:t>
            </a:r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r>
              <a:rPr lang="hu-HU" dirty="0" err="1"/>
              <a:t>Fire</a:t>
            </a:r>
            <a:r>
              <a:rPr lang="hu-HU" dirty="0"/>
              <a:t> </a:t>
            </a:r>
            <a:r>
              <a:rPr lang="hu-HU" dirty="0" err="1"/>
              <a:t>station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2371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259632" y="653645"/>
            <a:ext cx="6782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/>
              <a:t>GIVING DIRECTIONS- ÚTBAIGAZÍTÁS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763960" y="1565176"/>
            <a:ext cx="7912496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- </a:t>
            </a:r>
            <a:r>
              <a:rPr lang="hu-HU" sz="2400" dirty="0" err="1"/>
              <a:t>Excuse</a:t>
            </a:r>
            <a:r>
              <a:rPr lang="hu-HU" sz="2400" dirty="0"/>
              <a:t> </a:t>
            </a:r>
            <a:r>
              <a:rPr lang="hu-HU" sz="2400" dirty="0" err="1"/>
              <a:t>me-</a:t>
            </a:r>
            <a:r>
              <a:rPr lang="hu-HU" sz="2400" dirty="0"/>
              <a:t> Elnézést!</a:t>
            </a:r>
          </a:p>
          <a:p>
            <a:r>
              <a:rPr lang="hu-HU" sz="2400" dirty="0"/>
              <a:t>- </a:t>
            </a:r>
            <a:r>
              <a:rPr lang="hu-HU" sz="2400" dirty="0" err="1"/>
              <a:t>Where</a:t>
            </a:r>
            <a:r>
              <a:rPr lang="hu-HU" sz="2400" dirty="0"/>
              <a:t> is </a:t>
            </a:r>
            <a:r>
              <a:rPr lang="hu-HU" sz="2400" dirty="0" err="1"/>
              <a:t>the</a:t>
            </a:r>
            <a:r>
              <a:rPr lang="hu-HU" sz="2400" dirty="0"/>
              <a:t> post </a:t>
            </a:r>
            <a:r>
              <a:rPr lang="hu-HU" sz="2400" dirty="0" err="1"/>
              <a:t>office</a:t>
            </a:r>
            <a:r>
              <a:rPr lang="hu-HU" sz="2400" dirty="0"/>
              <a:t>?- Hol van a posta?</a:t>
            </a:r>
          </a:p>
          <a:p>
            <a:r>
              <a:rPr lang="hu-HU" sz="2400" dirty="0"/>
              <a:t>- Go </a:t>
            </a:r>
            <a:r>
              <a:rPr lang="hu-HU" sz="2400" dirty="0" err="1"/>
              <a:t>straight</a:t>
            </a:r>
            <a:r>
              <a:rPr lang="hu-HU" sz="2400" dirty="0"/>
              <a:t> </a:t>
            </a:r>
            <a:r>
              <a:rPr lang="hu-HU" sz="2400" dirty="0" err="1"/>
              <a:t>on-</a:t>
            </a:r>
            <a:r>
              <a:rPr lang="hu-HU" sz="2400" dirty="0"/>
              <a:t> Menj egyenesen!</a:t>
            </a:r>
          </a:p>
          <a:p>
            <a:r>
              <a:rPr lang="hu-HU" sz="2400" dirty="0"/>
              <a:t>- </a:t>
            </a:r>
            <a:r>
              <a:rPr lang="hu-HU" sz="2400" dirty="0" err="1"/>
              <a:t>Turn</a:t>
            </a:r>
            <a:r>
              <a:rPr lang="hu-HU" sz="2400" dirty="0"/>
              <a:t> </a:t>
            </a:r>
            <a:r>
              <a:rPr lang="hu-HU" sz="2400" dirty="0" err="1"/>
              <a:t>left-</a:t>
            </a:r>
            <a:r>
              <a:rPr lang="hu-HU" sz="2400" dirty="0"/>
              <a:t> Fordulj balra!</a:t>
            </a:r>
          </a:p>
          <a:p>
            <a:r>
              <a:rPr lang="hu-HU" sz="2400" dirty="0"/>
              <a:t>- </a:t>
            </a:r>
            <a:r>
              <a:rPr lang="hu-HU" sz="2400" dirty="0" err="1"/>
              <a:t>Turn</a:t>
            </a:r>
            <a:r>
              <a:rPr lang="hu-HU" sz="2400" dirty="0"/>
              <a:t> right- Fordulj jobbra!</a:t>
            </a:r>
          </a:p>
          <a:p>
            <a:r>
              <a:rPr lang="hu-HU" sz="2400" dirty="0"/>
              <a:t>- </a:t>
            </a:r>
            <a:r>
              <a:rPr lang="hu-HU" sz="2400" dirty="0" err="1"/>
              <a:t>Turn</a:t>
            </a:r>
            <a:r>
              <a:rPr lang="hu-HU" sz="2400" dirty="0"/>
              <a:t> back- Fordulj vissza!</a:t>
            </a:r>
          </a:p>
          <a:p>
            <a:pPr marL="285750" indent="-285750">
              <a:buFontTx/>
              <a:buChar char="-"/>
            </a:pPr>
            <a:endParaRPr lang="hu-HU" sz="2400" dirty="0"/>
          </a:p>
          <a:p>
            <a:pPr marL="285750" indent="-285750">
              <a:buFontTx/>
              <a:buChar char="-"/>
            </a:pPr>
            <a:endParaRPr lang="hu-HU" sz="2000" dirty="0"/>
          </a:p>
          <a:p>
            <a:pPr marL="285750" indent="-285750">
              <a:buFontTx/>
              <a:buChar char="-"/>
            </a:pPr>
            <a:endParaRPr lang="hu-HU" sz="2000" dirty="0"/>
          </a:p>
          <a:p>
            <a:pPr marL="285750" indent="-285750">
              <a:buFontTx/>
              <a:buChar char="-"/>
            </a:pPr>
            <a:endParaRPr lang="hu-HU" sz="2000" dirty="0"/>
          </a:p>
          <a:p>
            <a:pPr marL="285750" indent="-285750">
              <a:buFontTx/>
              <a:buChar char="-"/>
            </a:pPr>
            <a:endParaRPr lang="hu-HU" sz="2000" dirty="0"/>
          </a:p>
          <a:p>
            <a:pPr marL="285750" indent="-285750">
              <a:buFontTx/>
              <a:buChar char="-"/>
            </a:pPr>
            <a:endParaRPr lang="hu-HU" sz="2000" dirty="0"/>
          </a:p>
          <a:p>
            <a:pPr marL="285750" indent="-285750">
              <a:buFontTx/>
              <a:buChar char="-"/>
            </a:pPr>
            <a:endParaRPr lang="hu-HU" sz="2000" dirty="0"/>
          </a:p>
          <a:p>
            <a:pPr marL="285750" indent="-285750">
              <a:buFontTx/>
              <a:buChar char="-"/>
            </a:pPr>
            <a:endParaRPr lang="hu-HU" sz="2000" dirty="0"/>
          </a:p>
          <a:p>
            <a:pPr marL="285750" indent="-285750">
              <a:buFontTx/>
              <a:buChar char="-"/>
            </a:pPr>
            <a:endParaRPr lang="hu-HU" sz="2000" dirty="0"/>
          </a:p>
        </p:txBody>
      </p:sp>
      <p:pic>
        <p:nvPicPr>
          <p:cNvPr id="2050" name="Picture 2" descr="C:\Users\MSZÁgi\Desktop\Weis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269" y="3319503"/>
            <a:ext cx="2736304" cy="255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672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9" y="1196752"/>
            <a:ext cx="5328592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3015250" y="692696"/>
            <a:ext cx="3626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err="1"/>
              <a:t>Trace</a:t>
            </a:r>
            <a:r>
              <a:rPr lang="hu-HU" sz="2000" b="1" dirty="0"/>
              <a:t> </a:t>
            </a:r>
            <a:r>
              <a:rPr lang="hu-HU" sz="2000" b="1" dirty="0" err="1"/>
              <a:t>the</a:t>
            </a:r>
            <a:r>
              <a:rPr lang="hu-HU" sz="2000" b="1" dirty="0"/>
              <a:t> </a:t>
            </a:r>
            <a:r>
              <a:rPr lang="hu-HU" sz="2000" b="1" dirty="0" err="1"/>
              <a:t>route</a:t>
            </a:r>
            <a:r>
              <a:rPr lang="hu-HU" sz="2000" b="1" dirty="0"/>
              <a:t>                          </a:t>
            </a:r>
          </a:p>
        </p:txBody>
      </p:sp>
      <p:cxnSp>
        <p:nvCxnSpPr>
          <p:cNvPr id="4" name="Egyenes összekötő nyíllal 3"/>
          <p:cNvCxnSpPr/>
          <p:nvPr/>
        </p:nvCxnSpPr>
        <p:spPr>
          <a:xfrm flipV="1">
            <a:off x="3015250" y="6021288"/>
            <a:ext cx="94299" cy="497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Szövegdoboz 11"/>
          <p:cNvSpPr txBox="1"/>
          <p:nvPr/>
        </p:nvSpPr>
        <p:spPr>
          <a:xfrm>
            <a:off x="1763689" y="6518448"/>
            <a:ext cx="4680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         Start </a:t>
            </a:r>
            <a:r>
              <a:rPr lang="hu-HU" dirty="0" err="1"/>
              <a:t>from</a:t>
            </a:r>
            <a:r>
              <a:rPr lang="hu-HU" dirty="0"/>
              <a:t> here</a:t>
            </a:r>
          </a:p>
        </p:txBody>
      </p:sp>
    </p:spTree>
    <p:extLst>
      <p:ext uri="{BB962C8B-B14F-4D97-AF65-F5344CB8AC3E}">
        <p14:creationId xmlns:p14="http://schemas.microsoft.com/office/powerpoint/2010/main" val="1450665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755576" y="620689"/>
            <a:ext cx="7704856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err="1"/>
              <a:t>Clock</a:t>
            </a:r>
            <a:r>
              <a:rPr lang="hu-HU" sz="2800" b="1" dirty="0"/>
              <a:t> </a:t>
            </a:r>
            <a:r>
              <a:rPr lang="hu-HU" sz="2800" b="1" dirty="0" err="1"/>
              <a:t>times-</a:t>
            </a:r>
            <a:r>
              <a:rPr lang="hu-HU" sz="2800" b="1" dirty="0"/>
              <a:t> óra kifejezések    </a:t>
            </a:r>
          </a:p>
          <a:p>
            <a:endParaRPr lang="hu-HU" dirty="0"/>
          </a:p>
          <a:p>
            <a:r>
              <a:rPr lang="hu-HU" dirty="0"/>
              <a:t>   </a:t>
            </a:r>
          </a:p>
          <a:p>
            <a:r>
              <a:rPr lang="hu-HU" b="1" dirty="0"/>
              <a:t> </a:t>
            </a:r>
            <a:endParaRPr lang="hu-HU" dirty="0"/>
          </a:p>
          <a:p>
            <a:r>
              <a:rPr lang="hu-HU" sz="2000" b="1" dirty="0" err="1"/>
              <a:t>What</a:t>
            </a:r>
            <a:r>
              <a:rPr lang="hu-HU" sz="2000" b="1" dirty="0"/>
              <a:t>’s </a:t>
            </a:r>
            <a:r>
              <a:rPr lang="hu-HU" sz="2000" b="1" dirty="0" err="1"/>
              <a:t>the</a:t>
            </a:r>
            <a:r>
              <a:rPr lang="hu-HU" sz="2000" b="1" dirty="0"/>
              <a:t> </a:t>
            </a:r>
            <a:r>
              <a:rPr lang="hu-HU" sz="2000" b="1" dirty="0" err="1"/>
              <a:t>time</a:t>
            </a:r>
            <a:r>
              <a:rPr lang="hu-HU" sz="2000" b="1" dirty="0"/>
              <a:t>?- Hány óra van? </a:t>
            </a:r>
          </a:p>
          <a:p>
            <a:endParaRPr lang="hu-HU" sz="2000" dirty="0"/>
          </a:p>
          <a:p>
            <a:r>
              <a:rPr lang="hu-HU" sz="2000" b="1" dirty="0" err="1"/>
              <a:t>It</a:t>
            </a:r>
            <a:r>
              <a:rPr lang="hu-HU" sz="2000" b="1" dirty="0"/>
              <a:t>’s </a:t>
            </a:r>
            <a:r>
              <a:rPr lang="hu-HU" sz="2000" b="1" dirty="0" err="1"/>
              <a:t>five</a:t>
            </a:r>
            <a:r>
              <a:rPr lang="hu-HU" sz="2000" b="1" dirty="0"/>
              <a:t> o’</a:t>
            </a:r>
            <a:r>
              <a:rPr lang="hu-HU" sz="2000" b="1" dirty="0" err="1"/>
              <a:t>clock.-</a:t>
            </a:r>
            <a:r>
              <a:rPr lang="hu-HU" sz="2000" b="1" dirty="0"/>
              <a:t> Öt óra (van).</a:t>
            </a:r>
          </a:p>
          <a:p>
            <a:endParaRPr lang="hu-HU" sz="2000" dirty="0"/>
          </a:p>
          <a:p>
            <a:r>
              <a:rPr lang="hu-HU" sz="2000" b="1" dirty="0" err="1"/>
              <a:t>It</a:t>
            </a:r>
            <a:r>
              <a:rPr lang="hu-HU" sz="2000" b="1" dirty="0"/>
              <a:t>’s </a:t>
            </a:r>
            <a:r>
              <a:rPr lang="hu-HU" sz="2000" b="1" dirty="0" err="1"/>
              <a:t>quater</a:t>
            </a:r>
            <a:r>
              <a:rPr lang="hu-HU" sz="2000" b="1" dirty="0"/>
              <a:t> </a:t>
            </a:r>
            <a:r>
              <a:rPr lang="hu-HU" sz="2000" b="1" dirty="0" err="1"/>
              <a:t>past</a:t>
            </a:r>
            <a:r>
              <a:rPr lang="hu-HU" sz="2000" b="1" dirty="0"/>
              <a:t> </a:t>
            </a:r>
            <a:r>
              <a:rPr lang="hu-HU" sz="2000" b="1" dirty="0" err="1"/>
              <a:t>four</a:t>
            </a:r>
            <a:r>
              <a:rPr lang="hu-HU" sz="2000" b="1" dirty="0"/>
              <a:t>. – Negyed öt.</a:t>
            </a:r>
          </a:p>
          <a:p>
            <a:endParaRPr lang="hu-HU" sz="2000" dirty="0"/>
          </a:p>
          <a:p>
            <a:r>
              <a:rPr lang="hu-HU" sz="2000" b="1" dirty="0" err="1"/>
              <a:t>It</a:t>
            </a:r>
            <a:r>
              <a:rPr lang="hu-HU" sz="2000" b="1" dirty="0"/>
              <a:t>’s </a:t>
            </a:r>
            <a:r>
              <a:rPr lang="hu-HU" sz="2000" b="1" dirty="0" err="1"/>
              <a:t>half</a:t>
            </a:r>
            <a:r>
              <a:rPr lang="hu-HU" sz="2000" b="1" dirty="0"/>
              <a:t> </a:t>
            </a:r>
            <a:r>
              <a:rPr lang="hu-HU" sz="2000" b="1" dirty="0" err="1"/>
              <a:t>past</a:t>
            </a:r>
            <a:r>
              <a:rPr lang="hu-HU" sz="2000" b="1" dirty="0"/>
              <a:t> </a:t>
            </a:r>
            <a:r>
              <a:rPr lang="hu-HU" sz="2000" b="1" dirty="0" err="1"/>
              <a:t>four.-</a:t>
            </a:r>
            <a:r>
              <a:rPr lang="hu-HU" sz="2000" b="1" dirty="0"/>
              <a:t> Fél öt.</a:t>
            </a:r>
          </a:p>
          <a:p>
            <a:endParaRPr lang="hu-HU" sz="2000" dirty="0"/>
          </a:p>
          <a:p>
            <a:r>
              <a:rPr lang="hu-HU" sz="2000" b="1" dirty="0" err="1"/>
              <a:t>It</a:t>
            </a:r>
            <a:r>
              <a:rPr lang="hu-HU" sz="2000" b="1" dirty="0"/>
              <a:t>’s </a:t>
            </a:r>
            <a:r>
              <a:rPr lang="hu-HU" sz="2000" b="1" dirty="0" err="1"/>
              <a:t>quater</a:t>
            </a:r>
            <a:r>
              <a:rPr lang="hu-HU" sz="2000" b="1" dirty="0"/>
              <a:t> </a:t>
            </a:r>
            <a:r>
              <a:rPr lang="hu-HU" sz="2000" b="1" dirty="0" err="1"/>
              <a:t>to</a:t>
            </a:r>
            <a:r>
              <a:rPr lang="hu-HU" sz="2000" b="1" dirty="0"/>
              <a:t> </a:t>
            </a:r>
            <a:r>
              <a:rPr lang="hu-HU" sz="2000" b="1" dirty="0" err="1"/>
              <a:t>five.-</a:t>
            </a:r>
            <a:r>
              <a:rPr lang="hu-HU" sz="2000" b="1" dirty="0"/>
              <a:t> Háromnegyed öt.</a:t>
            </a:r>
          </a:p>
          <a:p>
            <a:endParaRPr lang="hu-HU" sz="2000" dirty="0"/>
          </a:p>
          <a:p>
            <a:r>
              <a:rPr lang="hu-HU" sz="2000" b="1" dirty="0" err="1"/>
              <a:t>It</a:t>
            </a:r>
            <a:r>
              <a:rPr lang="hu-HU" sz="2000" b="1" dirty="0"/>
              <a:t>’s 5.05.(</a:t>
            </a:r>
            <a:r>
              <a:rPr lang="hu-HU" sz="2000" b="1" dirty="0" err="1"/>
              <a:t>five</a:t>
            </a:r>
            <a:r>
              <a:rPr lang="hu-HU" sz="2000" b="1" dirty="0"/>
              <a:t> </a:t>
            </a:r>
            <a:r>
              <a:rPr lang="hu-HU" sz="2000" b="1" dirty="0" err="1"/>
              <a:t>past</a:t>
            </a:r>
            <a:r>
              <a:rPr lang="hu-HU" sz="2000" b="1" dirty="0"/>
              <a:t> </a:t>
            </a:r>
            <a:r>
              <a:rPr lang="hu-HU" sz="2000" b="1" dirty="0" err="1"/>
              <a:t>five</a:t>
            </a:r>
            <a:r>
              <a:rPr lang="hu-HU" sz="2000" b="1" dirty="0"/>
              <a:t>)- Öt óra öt perc.</a:t>
            </a:r>
            <a:endParaRPr lang="hu-HU" sz="2000" dirty="0"/>
          </a:p>
          <a:p>
            <a:r>
              <a:rPr lang="hu-HU" sz="2000" b="1" dirty="0"/>
              <a:t> </a:t>
            </a:r>
            <a:endParaRPr lang="hu-HU" sz="2000" dirty="0"/>
          </a:p>
          <a:p>
            <a:r>
              <a:rPr lang="hu-HU" sz="2000" dirty="0"/>
              <a:t>                                                                                            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4" r="17967" b="14415"/>
          <a:stretch/>
        </p:blipFill>
        <p:spPr bwMode="auto">
          <a:xfrm>
            <a:off x="6001554" y="2492897"/>
            <a:ext cx="1815921" cy="1913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022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755576" y="925881"/>
            <a:ext cx="763284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err="1"/>
              <a:t>How</a:t>
            </a:r>
            <a:r>
              <a:rPr lang="hu-HU" sz="2400" b="1" dirty="0"/>
              <a:t> </a:t>
            </a:r>
            <a:r>
              <a:rPr lang="hu-HU" sz="2400" b="1" dirty="0" err="1"/>
              <a:t>do</a:t>
            </a:r>
            <a:r>
              <a:rPr lang="hu-HU" sz="2400" b="1" dirty="0"/>
              <a:t> </a:t>
            </a:r>
            <a:r>
              <a:rPr lang="hu-HU" sz="2400" b="1" dirty="0" err="1"/>
              <a:t>you</a:t>
            </a:r>
            <a:r>
              <a:rPr lang="hu-HU" sz="2400" b="1" dirty="0"/>
              <a:t> </a:t>
            </a:r>
            <a:r>
              <a:rPr lang="hu-HU" sz="2400" b="1" dirty="0" err="1"/>
              <a:t>say</a:t>
            </a:r>
            <a:r>
              <a:rPr lang="hu-HU" sz="2400" b="1" dirty="0"/>
              <a:t> </a:t>
            </a:r>
            <a:r>
              <a:rPr lang="hu-HU" sz="2400" b="1" dirty="0" err="1"/>
              <a:t>the</a:t>
            </a:r>
            <a:r>
              <a:rPr lang="hu-HU" sz="2400" b="1" dirty="0"/>
              <a:t> </a:t>
            </a:r>
            <a:r>
              <a:rPr lang="hu-HU" sz="2400" b="1" dirty="0" err="1"/>
              <a:t>following</a:t>
            </a:r>
            <a:r>
              <a:rPr lang="hu-HU" sz="2400" b="1" dirty="0"/>
              <a:t> </a:t>
            </a:r>
            <a:r>
              <a:rPr lang="hu-HU" sz="2400" b="1" dirty="0" err="1"/>
              <a:t>clock</a:t>
            </a:r>
            <a:r>
              <a:rPr lang="hu-HU" sz="2400" b="1" dirty="0"/>
              <a:t> </a:t>
            </a:r>
            <a:r>
              <a:rPr lang="hu-HU" sz="2400" b="1" dirty="0" err="1"/>
              <a:t>times</a:t>
            </a:r>
            <a:r>
              <a:rPr lang="hu-HU" sz="2400" b="1" dirty="0"/>
              <a:t> </a:t>
            </a:r>
            <a:r>
              <a:rPr lang="hu-HU" sz="2400" b="1" dirty="0" err="1"/>
              <a:t>in</a:t>
            </a:r>
            <a:r>
              <a:rPr lang="hu-HU" sz="2400" b="1" dirty="0"/>
              <a:t> </a:t>
            </a:r>
            <a:r>
              <a:rPr lang="hu-HU" sz="2400" b="1" dirty="0" err="1"/>
              <a:t>Hungarian</a:t>
            </a:r>
            <a:r>
              <a:rPr lang="hu-HU" sz="2400" b="1" dirty="0"/>
              <a:t>?</a:t>
            </a:r>
          </a:p>
          <a:p>
            <a:endParaRPr lang="hu-HU" dirty="0"/>
          </a:p>
          <a:p>
            <a:r>
              <a:rPr lang="hu-HU" sz="2400" dirty="0"/>
              <a:t>8:00-</a:t>
            </a:r>
          </a:p>
          <a:p>
            <a:r>
              <a:rPr lang="hu-HU" sz="2400" dirty="0"/>
              <a:t>9.25-</a:t>
            </a:r>
          </a:p>
          <a:p>
            <a:r>
              <a:rPr lang="hu-HU" sz="2400" dirty="0"/>
              <a:t>4:32-</a:t>
            </a:r>
          </a:p>
          <a:p>
            <a:r>
              <a:rPr lang="hu-HU" sz="2400" dirty="0"/>
              <a:t>11.45-</a:t>
            </a:r>
          </a:p>
          <a:p>
            <a:r>
              <a:rPr lang="hu-HU" sz="2400" dirty="0"/>
              <a:t>5:15-</a:t>
            </a:r>
          </a:p>
          <a:p>
            <a:r>
              <a:rPr lang="hu-HU" sz="2400" dirty="0"/>
              <a:t>3:30-</a:t>
            </a:r>
          </a:p>
          <a:p>
            <a:r>
              <a:rPr lang="hu-HU" sz="2400" dirty="0"/>
              <a:t>6:57-</a:t>
            </a:r>
          </a:p>
          <a:p>
            <a:r>
              <a:rPr lang="hu-HU" sz="2400" dirty="0"/>
              <a:t>12:07-</a:t>
            </a:r>
          </a:p>
          <a:p>
            <a:r>
              <a:rPr lang="hu-HU" sz="2400" dirty="0"/>
              <a:t>2:40-</a:t>
            </a:r>
          </a:p>
          <a:p>
            <a:r>
              <a:rPr lang="hu-HU" sz="2400" dirty="0"/>
              <a:t>1:17-</a:t>
            </a: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060848"/>
            <a:ext cx="3312368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Szabadkéz 2"/>
              <p14:cNvContentPartPr/>
              <p14:nvPr/>
            </p14:nvContentPartPr>
            <p14:xfrm>
              <a:off x="1071720" y="6473880"/>
              <a:ext cx="5527800" cy="375480"/>
            </p14:xfrm>
          </p:contentPart>
        </mc:Choice>
        <mc:Fallback xmlns="">
          <p:pic>
            <p:nvPicPr>
              <p:cNvPr id="3" name="Szabadkéz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2360" y="6464520"/>
                <a:ext cx="5546520" cy="39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3019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92059" y="692696"/>
            <a:ext cx="8894038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hu-HU" dirty="0"/>
              <a:t>    </a:t>
            </a:r>
            <a:r>
              <a:rPr lang="hu-HU" sz="2400" b="1" dirty="0" err="1">
                <a:solidFill>
                  <a:prstClr val="black"/>
                </a:solidFill>
              </a:rPr>
              <a:t>How</a:t>
            </a:r>
            <a:r>
              <a:rPr lang="hu-HU" sz="2400" b="1" dirty="0">
                <a:solidFill>
                  <a:prstClr val="black"/>
                </a:solidFill>
              </a:rPr>
              <a:t> </a:t>
            </a:r>
            <a:r>
              <a:rPr lang="hu-HU" sz="2400" b="1" dirty="0" err="1">
                <a:solidFill>
                  <a:prstClr val="black"/>
                </a:solidFill>
              </a:rPr>
              <a:t>do</a:t>
            </a:r>
            <a:r>
              <a:rPr lang="hu-HU" sz="2400" b="1" dirty="0">
                <a:solidFill>
                  <a:prstClr val="black"/>
                </a:solidFill>
              </a:rPr>
              <a:t> </a:t>
            </a:r>
            <a:r>
              <a:rPr lang="hu-HU" sz="2400" b="1" dirty="0" err="1">
                <a:solidFill>
                  <a:prstClr val="black"/>
                </a:solidFill>
              </a:rPr>
              <a:t>you</a:t>
            </a:r>
            <a:r>
              <a:rPr lang="hu-HU" sz="2400" b="1" dirty="0">
                <a:solidFill>
                  <a:prstClr val="black"/>
                </a:solidFill>
              </a:rPr>
              <a:t> </a:t>
            </a:r>
            <a:r>
              <a:rPr lang="hu-HU" sz="2400" b="1" dirty="0" err="1">
                <a:solidFill>
                  <a:prstClr val="black"/>
                </a:solidFill>
              </a:rPr>
              <a:t>say</a:t>
            </a:r>
            <a:r>
              <a:rPr lang="hu-HU" sz="2400" b="1" dirty="0">
                <a:solidFill>
                  <a:prstClr val="black"/>
                </a:solidFill>
              </a:rPr>
              <a:t> </a:t>
            </a:r>
            <a:r>
              <a:rPr lang="hu-HU" sz="2400" b="1" dirty="0" err="1">
                <a:solidFill>
                  <a:prstClr val="black"/>
                </a:solidFill>
              </a:rPr>
              <a:t>the</a:t>
            </a:r>
            <a:r>
              <a:rPr lang="hu-HU" sz="2400" b="1" dirty="0">
                <a:solidFill>
                  <a:prstClr val="black"/>
                </a:solidFill>
              </a:rPr>
              <a:t> </a:t>
            </a:r>
            <a:r>
              <a:rPr lang="hu-HU" sz="2400" b="1" dirty="0" err="1">
                <a:solidFill>
                  <a:prstClr val="black"/>
                </a:solidFill>
              </a:rPr>
              <a:t>following</a:t>
            </a:r>
            <a:r>
              <a:rPr lang="hu-HU" sz="2400" b="1" dirty="0">
                <a:solidFill>
                  <a:prstClr val="black"/>
                </a:solidFill>
              </a:rPr>
              <a:t> </a:t>
            </a:r>
            <a:r>
              <a:rPr lang="hu-HU" sz="2400" b="1" dirty="0" err="1">
                <a:solidFill>
                  <a:prstClr val="black"/>
                </a:solidFill>
              </a:rPr>
              <a:t>clock</a:t>
            </a:r>
            <a:r>
              <a:rPr lang="hu-HU" sz="2400" b="1" dirty="0">
                <a:solidFill>
                  <a:prstClr val="black"/>
                </a:solidFill>
              </a:rPr>
              <a:t> </a:t>
            </a:r>
            <a:r>
              <a:rPr lang="hu-HU" sz="2400" b="1" dirty="0" err="1">
                <a:solidFill>
                  <a:prstClr val="black"/>
                </a:solidFill>
              </a:rPr>
              <a:t>times</a:t>
            </a:r>
            <a:r>
              <a:rPr lang="hu-HU" sz="2400" b="1" dirty="0">
                <a:solidFill>
                  <a:prstClr val="black"/>
                </a:solidFill>
              </a:rPr>
              <a:t> </a:t>
            </a:r>
            <a:r>
              <a:rPr lang="hu-HU" sz="2400" b="1" dirty="0" err="1">
                <a:solidFill>
                  <a:prstClr val="black"/>
                </a:solidFill>
              </a:rPr>
              <a:t>in</a:t>
            </a:r>
            <a:r>
              <a:rPr lang="hu-HU" sz="2400" b="1" dirty="0">
                <a:solidFill>
                  <a:prstClr val="black"/>
                </a:solidFill>
              </a:rPr>
              <a:t> </a:t>
            </a:r>
            <a:r>
              <a:rPr lang="hu-HU" sz="2400" b="1" dirty="0" err="1">
                <a:solidFill>
                  <a:prstClr val="black"/>
                </a:solidFill>
              </a:rPr>
              <a:t>Hungarian</a:t>
            </a:r>
            <a:r>
              <a:rPr lang="hu-HU" sz="2400" b="1" dirty="0">
                <a:solidFill>
                  <a:prstClr val="black"/>
                </a:solidFill>
              </a:rPr>
              <a:t>?</a:t>
            </a:r>
          </a:p>
          <a:p>
            <a:pPr lvl="0" algn="ctr"/>
            <a:r>
              <a:rPr lang="hu-HU" sz="2400" b="1" dirty="0" err="1">
                <a:solidFill>
                  <a:prstClr val="black"/>
                </a:solidFill>
              </a:rPr>
              <a:t>key</a:t>
            </a:r>
            <a:endParaRPr lang="hu-HU" sz="2400" b="1" dirty="0">
              <a:solidFill>
                <a:prstClr val="black"/>
              </a:solidFill>
            </a:endParaRPr>
          </a:p>
          <a:p>
            <a:pPr lvl="0"/>
            <a:endParaRPr lang="hu-HU" dirty="0">
              <a:solidFill>
                <a:prstClr val="black"/>
              </a:solidFill>
            </a:endParaRPr>
          </a:p>
          <a:p>
            <a:pPr lvl="0"/>
            <a:r>
              <a:rPr lang="hu-HU" sz="2400" dirty="0">
                <a:solidFill>
                  <a:prstClr val="black"/>
                </a:solidFill>
              </a:rPr>
              <a:t>8:00- </a:t>
            </a:r>
            <a:r>
              <a:rPr lang="hu-HU" sz="2400" b="1" dirty="0">
                <a:solidFill>
                  <a:srgbClr val="C00000"/>
                </a:solidFill>
              </a:rPr>
              <a:t>nyolc óra</a:t>
            </a:r>
          </a:p>
          <a:p>
            <a:pPr lvl="0"/>
            <a:r>
              <a:rPr lang="hu-HU" sz="2400" dirty="0">
                <a:solidFill>
                  <a:prstClr val="black"/>
                </a:solidFill>
              </a:rPr>
              <a:t>9.25- </a:t>
            </a:r>
            <a:r>
              <a:rPr lang="hu-HU" sz="2400" b="1" dirty="0">
                <a:solidFill>
                  <a:srgbClr val="C00000"/>
                </a:solidFill>
              </a:rPr>
              <a:t>kilenc óra huszonöt perc</a:t>
            </a:r>
          </a:p>
          <a:p>
            <a:pPr lvl="0"/>
            <a:r>
              <a:rPr lang="hu-HU" sz="2400" dirty="0">
                <a:solidFill>
                  <a:prstClr val="black"/>
                </a:solidFill>
              </a:rPr>
              <a:t>4:32- </a:t>
            </a:r>
            <a:r>
              <a:rPr lang="hu-HU" sz="2400" b="1" dirty="0">
                <a:solidFill>
                  <a:srgbClr val="C00000"/>
                </a:solidFill>
              </a:rPr>
              <a:t>négy óra harminckét perc</a:t>
            </a:r>
          </a:p>
          <a:p>
            <a:pPr lvl="0"/>
            <a:r>
              <a:rPr lang="hu-HU" sz="2400" dirty="0">
                <a:solidFill>
                  <a:prstClr val="black"/>
                </a:solidFill>
              </a:rPr>
              <a:t>11.45- </a:t>
            </a:r>
            <a:r>
              <a:rPr lang="hu-HU" sz="2400" b="1" dirty="0">
                <a:solidFill>
                  <a:srgbClr val="C00000"/>
                </a:solidFill>
              </a:rPr>
              <a:t>tizenegy óra negyvenöt perc/háromnegyed tizenkettő</a:t>
            </a:r>
          </a:p>
          <a:p>
            <a:pPr lvl="0"/>
            <a:r>
              <a:rPr lang="hu-HU" sz="2400" dirty="0">
                <a:solidFill>
                  <a:prstClr val="black"/>
                </a:solidFill>
              </a:rPr>
              <a:t>5:15- </a:t>
            </a:r>
            <a:r>
              <a:rPr lang="hu-HU" sz="2400" b="1" dirty="0">
                <a:solidFill>
                  <a:srgbClr val="C00000"/>
                </a:solidFill>
              </a:rPr>
              <a:t>öt óra tizenöt perc/ negyed hat</a:t>
            </a:r>
          </a:p>
          <a:p>
            <a:pPr lvl="0"/>
            <a:r>
              <a:rPr lang="hu-HU" sz="2400" dirty="0">
                <a:solidFill>
                  <a:prstClr val="black"/>
                </a:solidFill>
              </a:rPr>
              <a:t>3:30- </a:t>
            </a:r>
            <a:r>
              <a:rPr lang="hu-HU" sz="2400" b="1" dirty="0">
                <a:solidFill>
                  <a:srgbClr val="C00000"/>
                </a:solidFill>
              </a:rPr>
              <a:t>három óra harminc perc/ fél négy</a:t>
            </a:r>
          </a:p>
          <a:p>
            <a:pPr lvl="0"/>
            <a:r>
              <a:rPr lang="hu-HU" sz="2400" dirty="0">
                <a:solidFill>
                  <a:prstClr val="black"/>
                </a:solidFill>
              </a:rPr>
              <a:t>6:57- </a:t>
            </a:r>
            <a:r>
              <a:rPr lang="hu-HU" sz="2400" b="1" dirty="0">
                <a:solidFill>
                  <a:srgbClr val="C00000"/>
                </a:solidFill>
              </a:rPr>
              <a:t>hat óra ötvenhét perc</a:t>
            </a:r>
          </a:p>
          <a:p>
            <a:pPr lvl="0"/>
            <a:r>
              <a:rPr lang="hu-HU" sz="2400" dirty="0">
                <a:solidFill>
                  <a:prstClr val="black"/>
                </a:solidFill>
              </a:rPr>
              <a:t>12:07- </a:t>
            </a:r>
            <a:r>
              <a:rPr lang="hu-HU" sz="2400" b="1" dirty="0">
                <a:solidFill>
                  <a:srgbClr val="C00000"/>
                </a:solidFill>
              </a:rPr>
              <a:t>tizenkét óra hét perc</a:t>
            </a:r>
          </a:p>
          <a:p>
            <a:pPr lvl="0"/>
            <a:r>
              <a:rPr lang="hu-HU" sz="2400" dirty="0">
                <a:solidFill>
                  <a:prstClr val="black"/>
                </a:solidFill>
              </a:rPr>
              <a:t>2:40- </a:t>
            </a:r>
            <a:r>
              <a:rPr lang="hu-HU" sz="2400" b="1" dirty="0">
                <a:solidFill>
                  <a:srgbClr val="C00000"/>
                </a:solidFill>
              </a:rPr>
              <a:t>két óra negyven perc</a:t>
            </a:r>
          </a:p>
          <a:p>
            <a:pPr lvl="0"/>
            <a:r>
              <a:rPr lang="hu-HU" sz="2400" dirty="0">
                <a:solidFill>
                  <a:prstClr val="black"/>
                </a:solidFill>
              </a:rPr>
              <a:t>1:17- </a:t>
            </a:r>
            <a:r>
              <a:rPr lang="hu-HU" sz="2400" b="1" dirty="0">
                <a:solidFill>
                  <a:srgbClr val="C00000"/>
                </a:solidFill>
              </a:rPr>
              <a:t>egy óra tizenhét perc</a:t>
            </a:r>
          </a:p>
          <a:p>
            <a:pPr lvl="0"/>
            <a:endParaRPr lang="hu-HU" dirty="0">
              <a:solidFill>
                <a:prstClr val="black"/>
              </a:solidFill>
            </a:endParaRPr>
          </a:p>
          <a:p>
            <a:r>
              <a:rPr lang="hu-HU" dirty="0"/>
              <a:t>                                                                                                                                            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77072"/>
            <a:ext cx="273630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6152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971803" y="1484784"/>
            <a:ext cx="1444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dirty="0" err="1"/>
              <a:t>Months</a:t>
            </a:r>
            <a:r>
              <a:rPr lang="hu-HU" dirty="0"/>
              <a:t> 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827584" y="2420888"/>
            <a:ext cx="282160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err="1"/>
              <a:t>January-</a:t>
            </a:r>
            <a:r>
              <a:rPr lang="hu-HU" sz="2000" dirty="0"/>
              <a:t> január</a:t>
            </a:r>
          </a:p>
          <a:p>
            <a:r>
              <a:rPr lang="hu-HU" sz="2000" dirty="0" err="1"/>
              <a:t>February-</a:t>
            </a:r>
            <a:r>
              <a:rPr lang="hu-HU" sz="2000" dirty="0"/>
              <a:t> február</a:t>
            </a:r>
          </a:p>
          <a:p>
            <a:r>
              <a:rPr lang="hu-HU" sz="2000" dirty="0" err="1"/>
              <a:t>March-</a:t>
            </a:r>
            <a:r>
              <a:rPr lang="hu-HU" sz="2000" dirty="0"/>
              <a:t> március</a:t>
            </a:r>
          </a:p>
          <a:p>
            <a:r>
              <a:rPr lang="hu-HU" sz="2000" dirty="0" err="1"/>
              <a:t>April-</a:t>
            </a:r>
            <a:r>
              <a:rPr lang="hu-HU" sz="2000" dirty="0"/>
              <a:t> április</a:t>
            </a:r>
          </a:p>
          <a:p>
            <a:r>
              <a:rPr lang="hu-HU" sz="2000" dirty="0"/>
              <a:t>May- május</a:t>
            </a:r>
          </a:p>
          <a:p>
            <a:r>
              <a:rPr lang="hu-HU" sz="2000" dirty="0" err="1"/>
              <a:t>June-</a:t>
            </a:r>
            <a:r>
              <a:rPr lang="hu-HU" sz="2000" dirty="0"/>
              <a:t> június</a:t>
            </a:r>
          </a:p>
          <a:p>
            <a:r>
              <a:rPr lang="hu-HU" sz="2000"/>
              <a:t>July-</a:t>
            </a:r>
            <a:r>
              <a:rPr lang="hu-HU" sz="2000" dirty="0"/>
              <a:t> július</a:t>
            </a:r>
          </a:p>
          <a:p>
            <a:r>
              <a:rPr lang="hu-HU" sz="2000" dirty="0"/>
              <a:t>August- augusztus</a:t>
            </a:r>
          </a:p>
          <a:p>
            <a:r>
              <a:rPr lang="hu-HU" sz="2000" dirty="0" err="1"/>
              <a:t>September-</a:t>
            </a:r>
            <a:r>
              <a:rPr lang="hu-HU" sz="2000" dirty="0"/>
              <a:t> szeptember</a:t>
            </a:r>
          </a:p>
          <a:p>
            <a:r>
              <a:rPr lang="hu-HU" sz="2000" dirty="0" err="1"/>
              <a:t>October-</a:t>
            </a:r>
            <a:r>
              <a:rPr lang="hu-HU" sz="2000" dirty="0"/>
              <a:t> október</a:t>
            </a:r>
          </a:p>
          <a:p>
            <a:r>
              <a:rPr lang="hu-HU" sz="2000" dirty="0"/>
              <a:t>November- november</a:t>
            </a:r>
          </a:p>
          <a:p>
            <a:r>
              <a:rPr lang="hu-HU" sz="2000" dirty="0"/>
              <a:t>December- december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07175"/>
            <a:ext cx="2952329" cy="327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20192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496</TotalTime>
  <Words>374</Words>
  <Application>Microsoft Office PowerPoint</Application>
  <PresentationFormat>Diavetítés a képernyőre (4:3 oldalarány)</PresentationFormat>
  <Paragraphs>171</Paragraphs>
  <Slides>16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0" baseType="lpstr">
      <vt:lpstr>Calibri</vt:lpstr>
      <vt:lpstr>Constantia</vt:lpstr>
      <vt:lpstr>Wingdings 2</vt:lpstr>
      <vt:lpstr>Áramlás</vt:lpstr>
      <vt:lpstr>HUNGARIAN LANGUAGE COURSE LESSON 3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HUNGARIAN LANGUAGE COURSE LESSON 3</dc:title>
  <dc:creator>MSZÁgi</dc:creator>
  <cp:lastModifiedBy>O365 felhasználó</cp:lastModifiedBy>
  <cp:revision>56</cp:revision>
  <dcterms:created xsi:type="dcterms:W3CDTF">2015-04-01T18:37:17Z</dcterms:created>
  <dcterms:modified xsi:type="dcterms:W3CDTF">2022-05-20T09:28:46Z</dcterms:modified>
</cp:coreProperties>
</file>