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6" r:id="rId4"/>
    <p:sldId id="257" r:id="rId5"/>
    <p:sldId id="258" r:id="rId6"/>
    <p:sldId id="259" r:id="rId7"/>
    <p:sldId id="260" r:id="rId8"/>
    <p:sldId id="267" r:id="rId9"/>
    <p:sldId id="262" r:id="rId10"/>
    <p:sldId id="263" r:id="rId11"/>
    <p:sldId id="265" r:id="rId12"/>
    <p:sldId id="269" r:id="rId1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/>
              <a:t>Alcím mintájának szerkesztése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6E60-F062-4089-B7B8-83AC13610AED}" type="datetimeFigureOut">
              <a:rPr lang="hu-HU" smtClean="0"/>
              <a:t>2022. 05. 24.</a:t>
            </a:fld>
            <a:endParaRPr lang="hu-H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AA5B0-7C87-4453-9301-8B3E702D613A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6E60-F062-4089-B7B8-83AC13610AED}" type="datetimeFigureOut">
              <a:rPr lang="hu-HU" smtClean="0"/>
              <a:t>2022. 05. 24.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AA5B0-7C87-4453-9301-8B3E702D613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6E60-F062-4089-B7B8-83AC13610AED}" type="datetimeFigureOut">
              <a:rPr lang="hu-HU" smtClean="0"/>
              <a:t>2022. 05. 24.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AA5B0-7C87-4453-9301-8B3E702D613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6E60-F062-4089-B7B8-83AC13610AED}" type="datetimeFigureOut">
              <a:rPr lang="hu-HU" smtClean="0"/>
              <a:t>2022. 05. 24.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AA5B0-7C87-4453-9301-8B3E702D613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6E60-F062-4089-B7B8-83AC13610AED}" type="datetimeFigureOut">
              <a:rPr lang="hu-HU" smtClean="0"/>
              <a:t>2022. 05. 24.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AA5B0-7C87-4453-9301-8B3E702D613A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6E60-F062-4089-B7B8-83AC13610AED}" type="datetimeFigureOut">
              <a:rPr lang="hu-HU" smtClean="0"/>
              <a:t>2022. 05. 24.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AA5B0-7C87-4453-9301-8B3E702D613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6E60-F062-4089-B7B8-83AC13610AED}" type="datetimeFigureOut">
              <a:rPr lang="hu-HU" smtClean="0"/>
              <a:t>2022. 05. 24.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AA5B0-7C87-4453-9301-8B3E702D613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6E60-F062-4089-B7B8-83AC13610AED}" type="datetimeFigureOut">
              <a:rPr lang="hu-HU" smtClean="0"/>
              <a:t>2022. 05. 24.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AA5B0-7C87-4453-9301-8B3E702D613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6E60-F062-4089-B7B8-83AC13610AED}" type="datetimeFigureOut">
              <a:rPr lang="hu-HU" smtClean="0"/>
              <a:t>2022. 05. 24.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AA5B0-7C87-4453-9301-8B3E702D613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6E60-F062-4089-B7B8-83AC13610AED}" type="datetimeFigureOut">
              <a:rPr lang="hu-HU" smtClean="0"/>
              <a:t>2022. 05. 24.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AA5B0-7C87-4453-9301-8B3E702D613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6E60-F062-4089-B7B8-83AC13610AED}" type="datetimeFigureOut">
              <a:rPr lang="hu-HU" smtClean="0"/>
              <a:t>2022. 05. 24.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67AA5B0-7C87-4453-9301-8B3E702D613A}" type="slidenum">
              <a:rPr lang="hu-HU" smtClean="0"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/>
              <a:t>Kép beszúrásához kattintson az ikonra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/>
              <a:t>Mintaszöveg szerkesztése</a:t>
            </a:r>
          </a:p>
          <a:p>
            <a:pPr lvl="1" eaLnBrk="1" latinLnBrk="0" hangingPunct="1"/>
            <a:r>
              <a:rPr kumimoji="0" lang="hu-HU"/>
              <a:t>Második szint</a:t>
            </a:r>
          </a:p>
          <a:p>
            <a:pPr lvl="2" eaLnBrk="1" latinLnBrk="0" hangingPunct="1"/>
            <a:r>
              <a:rPr kumimoji="0" lang="hu-HU"/>
              <a:t>Harmadik szint</a:t>
            </a:r>
          </a:p>
          <a:p>
            <a:pPr lvl="3" eaLnBrk="1" latinLnBrk="0" hangingPunct="1"/>
            <a:r>
              <a:rPr kumimoji="0" lang="hu-HU"/>
              <a:t>Negyedik szint</a:t>
            </a:r>
          </a:p>
          <a:p>
            <a:pPr lvl="4" eaLnBrk="1" latinLnBrk="0" hangingPunct="1"/>
            <a:r>
              <a:rPr kumimoji="0" lang="hu-HU"/>
              <a:t>Ötödik szint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1B86E60-F062-4089-B7B8-83AC13610AED}" type="datetimeFigureOut">
              <a:rPr lang="hu-HU" smtClean="0"/>
              <a:t>2022. 05. 24.</a:t>
            </a:fld>
            <a:endParaRPr lang="hu-H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67AA5B0-7C87-4453-9301-8B3E702D613A}" type="slidenum">
              <a:rPr lang="hu-HU" smtClean="0"/>
              <a:t>‹#›</a:t>
            </a:fld>
            <a:endParaRPr lang="hu-H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g"/><Relationship Id="rId5" Type="http://schemas.openxmlformats.org/officeDocument/2006/relationships/image" Target="../media/image13.jpeg"/><Relationship Id="rId4" Type="http://schemas.openxmlformats.org/officeDocument/2006/relationships/image" Target="../media/image12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 err="1">
                <a:solidFill>
                  <a:schemeClr val="tx1"/>
                </a:solidFill>
              </a:rPr>
              <a:t>Hungarian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language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course</a:t>
            </a:r>
            <a:r>
              <a:rPr lang="hu-HU" dirty="0">
                <a:solidFill>
                  <a:schemeClr val="tx1"/>
                </a:solidFill>
              </a:rPr>
              <a:t/>
            </a:r>
            <a:br>
              <a:rPr lang="hu-HU" dirty="0">
                <a:solidFill>
                  <a:schemeClr val="tx1"/>
                </a:solidFill>
              </a:rPr>
            </a:br>
            <a:r>
              <a:rPr lang="hu-HU" dirty="0" err="1">
                <a:solidFill>
                  <a:schemeClr val="tx1"/>
                </a:solidFill>
              </a:rPr>
              <a:t>lesson</a:t>
            </a:r>
            <a:r>
              <a:rPr lang="hu-HU" dirty="0">
                <a:solidFill>
                  <a:schemeClr val="tx1"/>
                </a:solidFill>
              </a:rPr>
              <a:t> 2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4A470E42-1493-84B5-4F2E-361AC02D15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417" y="5527576"/>
            <a:ext cx="1913378" cy="1182960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4A0A3516-2B5B-8435-15B5-17EC600C24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5486400"/>
            <a:ext cx="2045327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434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683567" y="404664"/>
            <a:ext cx="482453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err="1"/>
              <a:t>How</a:t>
            </a:r>
            <a:r>
              <a:rPr lang="hu-HU" sz="2400" dirty="0"/>
              <a:t> </a:t>
            </a:r>
            <a:r>
              <a:rPr lang="hu-HU" sz="2400" dirty="0" err="1"/>
              <a:t>much</a:t>
            </a:r>
            <a:r>
              <a:rPr lang="hu-HU" sz="2400" dirty="0"/>
              <a:t> is </a:t>
            </a:r>
            <a:r>
              <a:rPr lang="hu-HU" sz="2400" dirty="0" err="1"/>
              <a:t>it</a:t>
            </a:r>
            <a:r>
              <a:rPr lang="hu-HU" sz="2400" dirty="0"/>
              <a:t>?- Mennyibe kerül? </a:t>
            </a:r>
          </a:p>
          <a:p>
            <a:endParaRPr lang="hu-HU" sz="2400" dirty="0"/>
          </a:p>
          <a:p>
            <a:r>
              <a:rPr lang="hu-HU" sz="2400" dirty="0" err="1"/>
              <a:t>It</a:t>
            </a:r>
            <a:r>
              <a:rPr lang="hu-HU" sz="2400" dirty="0"/>
              <a:t>’s 2000 </a:t>
            </a:r>
            <a:r>
              <a:rPr lang="hu-HU" sz="2400" dirty="0" err="1"/>
              <a:t>forints.-</a:t>
            </a:r>
            <a:r>
              <a:rPr lang="hu-HU" sz="2400" dirty="0"/>
              <a:t> Kétezer forint.</a:t>
            </a:r>
          </a:p>
          <a:p>
            <a:endParaRPr lang="hu-HU" sz="2400" dirty="0"/>
          </a:p>
          <a:p>
            <a:endParaRPr lang="hu-HU" dirty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629" y="1738383"/>
            <a:ext cx="2945283" cy="2256073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221088"/>
            <a:ext cx="2286943" cy="2466976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776" y="4221088"/>
            <a:ext cx="2574325" cy="252028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4221088"/>
            <a:ext cx="2615516" cy="2466975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919174"/>
            <a:ext cx="2762367" cy="286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911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402005" y="2492896"/>
            <a:ext cx="92540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3200" b="1" dirty="0" err="1"/>
              <a:t>Thank</a:t>
            </a:r>
            <a:r>
              <a:rPr lang="hu-HU" sz="3200" b="1" dirty="0"/>
              <a:t> </a:t>
            </a:r>
            <a:r>
              <a:rPr lang="hu-HU" sz="3200" b="1" dirty="0" err="1"/>
              <a:t>you</a:t>
            </a:r>
            <a:r>
              <a:rPr lang="hu-HU" sz="3200" b="1" dirty="0"/>
              <a:t> </a:t>
            </a:r>
            <a:r>
              <a:rPr lang="hu-HU" sz="3200" b="1" dirty="0" err="1"/>
              <a:t>for</a:t>
            </a:r>
            <a:r>
              <a:rPr lang="hu-HU" sz="3200" b="1" dirty="0"/>
              <a:t> </a:t>
            </a:r>
            <a:r>
              <a:rPr lang="hu-HU" sz="3200" b="1" dirty="0" err="1"/>
              <a:t>your</a:t>
            </a:r>
            <a:r>
              <a:rPr lang="hu-HU" sz="3200" b="1" dirty="0"/>
              <a:t> </a:t>
            </a:r>
            <a:r>
              <a:rPr lang="hu-HU" sz="3200" b="1" dirty="0" err="1"/>
              <a:t>attention</a:t>
            </a:r>
            <a:r>
              <a:rPr lang="hu-HU" sz="3200" b="1"/>
              <a:t>                                 </a:t>
            </a:r>
            <a:endParaRPr lang="hu-HU" sz="3200" b="1" dirty="0"/>
          </a:p>
        </p:txBody>
      </p:sp>
    </p:spTree>
    <p:extLst>
      <p:ext uri="{BB962C8B-B14F-4D97-AF65-F5344CB8AC3E}">
        <p14:creationId xmlns:p14="http://schemas.microsoft.com/office/powerpoint/2010/main" val="368266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Game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pPr algn="ctr"/>
            <a:r>
              <a:rPr lang="hu-HU" smtClean="0"/>
              <a:t>kahoot</a:t>
            </a:r>
            <a:r>
              <a:rPr lang="hu-HU" dirty="0" smtClean="0"/>
              <a:t>.</a:t>
            </a:r>
            <a:r>
              <a:rPr lang="hu-HU" smtClean="0"/>
              <a:t>it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118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pPr algn="ctr"/>
            <a:r>
              <a:rPr lang="hu-HU" sz="2400" b="1" dirty="0">
                <a:solidFill>
                  <a:schemeClr val="tx1"/>
                </a:solidFill>
              </a:rPr>
              <a:t>Match </a:t>
            </a:r>
            <a:r>
              <a:rPr lang="hu-HU" sz="2400" b="1" dirty="0" err="1">
                <a:solidFill>
                  <a:schemeClr val="tx1"/>
                </a:solidFill>
              </a:rPr>
              <a:t>the</a:t>
            </a:r>
            <a:r>
              <a:rPr lang="hu-HU" sz="2400" b="1" dirty="0">
                <a:solidFill>
                  <a:schemeClr val="tx1"/>
                </a:solidFill>
              </a:rPr>
              <a:t> </a:t>
            </a:r>
            <a:r>
              <a:rPr lang="hu-HU" sz="2400" b="1" dirty="0" err="1">
                <a:solidFill>
                  <a:schemeClr val="tx1"/>
                </a:solidFill>
              </a:rPr>
              <a:t>two</a:t>
            </a:r>
            <a:r>
              <a:rPr lang="hu-HU" sz="2400" b="1" dirty="0">
                <a:solidFill>
                  <a:schemeClr val="tx1"/>
                </a:solidFill>
              </a:rPr>
              <a:t> </a:t>
            </a:r>
            <a:r>
              <a:rPr lang="hu-HU" sz="2400" b="1" dirty="0" err="1">
                <a:solidFill>
                  <a:schemeClr val="tx1"/>
                </a:solidFill>
              </a:rPr>
              <a:t>halves</a:t>
            </a:r>
            <a:r>
              <a:rPr lang="hu-HU" sz="2400" b="1" dirty="0">
                <a:solidFill>
                  <a:schemeClr val="tx1"/>
                </a:solidFill>
              </a:rPr>
              <a:t> of </a:t>
            </a:r>
            <a:r>
              <a:rPr lang="hu-HU" sz="2400" b="1" dirty="0" err="1">
                <a:solidFill>
                  <a:schemeClr val="tx1"/>
                </a:solidFill>
              </a:rPr>
              <a:t>the</a:t>
            </a:r>
            <a:r>
              <a:rPr lang="hu-HU" sz="2400" b="1" dirty="0">
                <a:solidFill>
                  <a:schemeClr val="tx1"/>
                </a:solidFill>
              </a:rPr>
              <a:t> mini </a:t>
            </a:r>
            <a:r>
              <a:rPr lang="hu-HU" sz="2400" b="1" dirty="0" err="1">
                <a:solidFill>
                  <a:schemeClr val="tx1"/>
                </a:solidFill>
              </a:rPr>
              <a:t>dialogues</a:t>
            </a:r>
            <a:endParaRPr lang="hu-HU" sz="24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alibri"/>
              <a:buChar char="-"/>
            </a:pPr>
            <a:r>
              <a:rPr lang="hu-HU" dirty="0">
                <a:ea typeface="Times New Roman"/>
                <a:cs typeface="Times New Roman"/>
              </a:rPr>
              <a:t>Hello/</a:t>
            </a:r>
            <a:r>
              <a:rPr lang="hu-HU" dirty="0" err="1">
                <a:ea typeface="Times New Roman"/>
                <a:cs typeface="Times New Roman"/>
              </a:rPr>
              <a:t>Hi-</a:t>
            </a:r>
            <a:r>
              <a:rPr lang="hu-HU" dirty="0">
                <a:ea typeface="Times New Roman"/>
                <a:cs typeface="Times New Roman"/>
              </a:rPr>
              <a:t>(</a:t>
            </a:r>
            <a:r>
              <a:rPr lang="hu-HU" dirty="0" err="1">
                <a:ea typeface="Times New Roman"/>
                <a:cs typeface="Times New Roman"/>
              </a:rPr>
              <a:t>informal</a:t>
            </a:r>
            <a:r>
              <a:rPr lang="hu-HU" dirty="0">
                <a:ea typeface="Times New Roman"/>
                <a:cs typeface="Times New Roman"/>
              </a:rPr>
              <a:t>) -</a:t>
            </a:r>
            <a:endParaRPr lang="hu-HU" b="1" dirty="0">
              <a:solidFill>
                <a:srgbClr val="C00000"/>
              </a:solidFill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alibri"/>
              <a:buChar char="-"/>
            </a:pPr>
            <a:r>
              <a:rPr lang="hu-HU" dirty="0">
                <a:ea typeface="Times New Roman"/>
                <a:cs typeface="Times New Roman"/>
              </a:rPr>
              <a:t>Good </a:t>
            </a:r>
            <a:r>
              <a:rPr lang="hu-HU" dirty="0" err="1">
                <a:ea typeface="Times New Roman"/>
                <a:cs typeface="Times New Roman"/>
              </a:rPr>
              <a:t>morning</a:t>
            </a:r>
            <a:r>
              <a:rPr lang="hu-HU" dirty="0">
                <a:ea typeface="Times New Roman"/>
                <a:cs typeface="Times New Roman"/>
              </a:rPr>
              <a:t>(</a:t>
            </a:r>
            <a:r>
              <a:rPr lang="hu-HU" dirty="0" err="1">
                <a:ea typeface="Times New Roman"/>
                <a:cs typeface="Times New Roman"/>
              </a:rPr>
              <a:t>until</a:t>
            </a:r>
            <a:r>
              <a:rPr lang="hu-HU" dirty="0">
                <a:ea typeface="Times New Roman"/>
                <a:cs typeface="Times New Roman"/>
              </a:rPr>
              <a:t> </a:t>
            </a:r>
            <a:r>
              <a:rPr lang="hu-HU" dirty="0" err="1">
                <a:ea typeface="Times New Roman"/>
                <a:cs typeface="Times New Roman"/>
              </a:rPr>
              <a:t>about</a:t>
            </a:r>
            <a:r>
              <a:rPr lang="hu-HU" dirty="0">
                <a:ea typeface="Times New Roman"/>
                <a:cs typeface="Times New Roman"/>
              </a:rPr>
              <a:t> 9 o’</a:t>
            </a:r>
            <a:r>
              <a:rPr lang="hu-HU" dirty="0" err="1">
                <a:ea typeface="Times New Roman"/>
                <a:cs typeface="Times New Roman"/>
              </a:rPr>
              <a:t>clock</a:t>
            </a:r>
            <a:r>
              <a:rPr lang="hu-HU" dirty="0">
                <a:ea typeface="Times New Roman"/>
                <a:cs typeface="Times New Roman"/>
              </a:rPr>
              <a:t> a.m.).-</a:t>
            </a:r>
            <a:endParaRPr lang="hu-HU" b="1" dirty="0">
              <a:solidFill>
                <a:srgbClr val="C00000"/>
              </a:solidFill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alibri"/>
              <a:buChar char="-"/>
            </a:pPr>
            <a:r>
              <a:rPr lang="hu-HU" dirty="0">
                <a:ea typeface="Times New Roman"/>
                <a:cs typeface="Times New Roman"/>
              </a:rPr>
              <a:t>Good </a:t>
            </a:r>
            <a:r>
              <a:rPr lang="hu-HU" dirty="0" err="1">
                <a:ea typeface="Times New Roman"/>
                <a:cs typeface="Times New Roman"/>
              </a:rPr>
              <a:t>morning</a:t>
            </a:r>
            <a:r>
              <a:rPr lang="hu-HU" dirty="0">
                <a:ea typeface="Times New Roman"/>
                <a:cs typeface="Times New Roman"/>
              </a:rPr>
              <a:t>/</a:t>
            </a:r>
            <a:r>
              <a:rPr lang="hu-HU" dirty="0" err="1">
                <a:ea typeface="Times New Roman"/>
                <a:cs typeface="Times New Roman"/>
              </a:rPr>
              <a:t>Good</a:t>
            </a:r>
            <a:r>
              <a:rPr lang="hu-HU" dirty="0">
                <a:ea typeface="Times New Roman"/>
                <a:cs typeface="Times New Roman"/>
              </a:rPr>
              <a:t> </a:t>
            </a:r>
            <a:r>
              <a:rPr lang="hu-HU" dirty="0" err="1">
                <a:ea typeface="Times New Roman"/>
                <a:cs typeface="Times New Roman"/>
              </a:rPr>
              <a:t>afternoon</a:t>
            </a:r>
            <a:r>
              <a:rPr lang="hu-HU" dirty="0">
                <a:ea typeface="Times New Roman"/>
                <a:cs typeface="Times New Roman"/>
              </a:rPr>
              <a:t>(</a:t>
            </a:r>
            <a:r>
              <a:rPr lang="hu-HU" dirty="0" err="1">
                <a:ea typeface="Times New Roman"/>
                <a:cs typeface="Times New Roman"/>
              </a:rPr>
              <a:t>from</a:t>
            </a:r>
            <a:r>
              <a:rPr lang="hu-HU" dirty="0">
                <a:ea typeface="Times New Roman"/>
                <a:cs typeface="Times New Roman"/>
              </a:rPr>
              <a:t> </a:t>
            </a:r>
            <a:r>
              <a:rPr lang="hu-HU" dirty="0" err="1">
                <a:ea typeface="Times New Roman"/>
                <a:cs typeface="Times New Roman"/>
              </a:rPr>
              <a:t>about</a:t>
            </a:r>
            <a:r>
              <a:rPr lang="hu-HU" dirty="0">
                <a:ea typeface="Times New Roman"/>
                <a:cs typeface="Times New Roman"/>
              </a:rPr>
              <a:t> 9 o’</a:t>
            </a:r>
            <a:r>
              <a:rPr lang="hu-HU" dirty="0" err="1">
                <a:ea typeface="Times New Roman"/>
                <a:cs typeface="Times New Roman"/>
              </a:rPr>
              <a:t>clock</a:t>
            </a:r>
            <a:r>
              <a:rPr lang="hu-HU" dirty="0">
                <a:ea typeface="Times New Roman"/>
                <a:cs typeface="Times New Roman"/>
              </a:rPr>
              <a:t> a.m. </a:t>
            </a:r>
            <a:r>
              <a:rPr lang="hu-HU" dirty="0" err="1">
                <a:ea typeface="Times New Roman"/>
                <a:cs typeface="Times New Roman"/>
              </a:rPr>
              <a:t>till</a:t>
            </a:r>
            <a:r>
              <a:rPr lang="hu-HU" dirty="0">
                <a:ea typeface="Times New Roman"/>
                <a:cs typeface="Times New Roman"/>
              </a:rPr>
              <a:t> </a:t>
            </a:r>
            <a:r>
              <a:rPr lang="hu-HU" dirty="0" err="1">
                <a:ea typeface="Times New Roman"/>
                <a:cs typeface="Times New Roman"/>
              </a:rPr>
              <a:t>the</a:t>
            </a:r>
            <a:r>
              <a:rPr lang="hu-HU" dirty="0">
                <a:ea typeface="Times New Roman"/>
                <a:cs typeface="Times New Roman"/>
              </a:rPr>
              <a:t> </a:t>
            </a:r>
            <a:r>
              <a:rPr lang="hu-HU" dirty="0" err="1">
                <a:ea typeface="Times New Roman"/>
                <a:cs typeface="Times New Roman"/>
              </a:rPr>
              <a:t>evening-</a:t>
            </a:r>
            <a:r>
              <a:rPr lang="hu-HU" dirty="0">
                <a:ea typeface="Times New Roman"/>
                <a:cs typeface="Times New Roman"/>
              </a:rPr>
              <a:t>                                -</a:t>
            </a:r>
            <a:endParaRPr lang="hu-HU" b="1" dirty="0">
              <a:solidFill>
                <a:srgbClr val="C00000"/>
              </a:solidFill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alibri"/>
              <a:buChar char="-"/>
            </a:pPr>
            <a:r>
              <a:rPr lang="hu-HU" dirty="0">
                <a:ea typeface="Times New Roman"/>
                <a:cs typeface="Times New Roman"/>
              </a:rPr>
              <a:t>Good </a:t>
            </a:r>
            <a:r>
              <a:rPr lang="hu-HU" dirty="0" err="1">
                <a:ea typeface="Times New Roman"/>
                <a:cs typeface="Times New Roman"/>
              </a:rPr>
              <a:t>evening</a:t>
            </a:r>
            <a:r>
              <a:rPr lang="hu-HU" dirty="0">
                <a:ea typeface="Times New Roman"/>
                <a:cs typeface="Times New Roman"/>
              </a:rPr>
              <a:t>. - 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alibri"/>
              <a:buChar char="-"/>
            </a:pPr>
            <a:r>
              <a:rPr lang="hu-HU" dirty="0">
                <a:ea typeface="Times New Roman"/>
                <a:cs typeface="Times New Roman"/>
              </a:rPr>
              <a:t>Good </a:t>
            </a:r>
            <a:r>
              <a:rPr lang="hu-HU" dirty="0" err="1">
                <a:ea typeface="Times New Roman"/>
                <a:cs typeface="Times New Roman"/>
              </a:rPr>
              <a:t>night</a:t>
            </a:r>
            <a:r>
              <a:rPr lang="hu-HU" dirty="0">
                <a:ea typeface="Times New Roman"/>
                <a:cs typeface="Times New Roman"/>
              </a:rPr>
              <a:t>. - </a:t>
            </a:r>
            <a:endParaRPr lang="hu-HU" b="1" dirty="0">
              <a:solidFill>
                <a:srgbClr val="C00000"/>
              </a:solidFill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alibri"/>
              <a:buChar char="-"/>
            </a:pPr>
            <a:r>
              <a:rPr lang="hu-HU" dirty="0" err="1">
                <a:ea typeface="Times New Roman"/>
                <a:cs typeface="Times New Roman"/>
              </a:rPr>
              <a:t>Good-bye.-</a:t>
            </a:r>
            <a:r>
              <a:rPr lang="hu-HU" dirty="0">
                <a:ea typeface="Times New Roman"/>
                <a:cs typeface="Times New Roman"/>
              </a:rPr>
              <a:t> </a:t>
            </a:r>
            <a:endParaRPr lang="hu-HU" b="1" dirty="0">
              <a:solidFill>
                <a:srgbClr val="C00000"/>
              </a:solidFill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alibri"/>
              <a:buChar char="-"/>
            </a:pPr>
            <a:r>
              <a:rPr lang="hu-HU" dirty="0" err="1">
                <a:ea typeface="Times New Roman"/>
                <a:cs typeface="Times New Roman"/>
              </a:rPr>
              <a:t>Bye</a:t>
            </a:r>
            <a:r>
              <a:rPr lang="hu-HU" dirty="0">
                <a:ea typeface="Times New Roman"/>
                <a:cs typeface="Times New Roman"/>
              </a:rPr>
              <a:t>./</a:t>
            </a:r>
            <a:r>
              <a:rPr lang="hu-HU" dirty="0" err="1">
                <a:ea typeface="Times New Roman"/>
                <a:cs typeface="Times New Roman"/>
              </a:rPr>
              <a:t>See</a:t>
            </a:r>
            <a:r>
              <a:rPr lang="hu-HU" dirty="0">
                <a:ea typeface="Times New Roman"/>
                <a:cs typeface="Times New Roman"/>
              </a:rPr>
              <a:t> </a:t>
            </a:r>
            <a:r>
              <a:rPr lang="hu-HU" dirty="0" err="1">
                <a:ea typeface="Times New Roman"/>
                <a:cs typeface="Times New Roman"/>
              </a:rPr>
              <a:t>you</a:t>
            </a:r>
            <a:r>
              <a:rPr lang="hu-HU" dirty="0">
                <a:ea typeface="Times New Roman"/>
                <a:cs typeface="Times New Roman"/>
              </a:rPr>
              <a:t>(</a:t>
            </a:r>
            <a:r>
              <a:rPr lang="hu-HU" dirty="0" err="1">
                <a:ea typeface="Times New Roman"/>
                <a:cs typeface="Times New Roman"/>
              </a:rPr>
              <a:t>informal</a:t>
            </a:r>
            <a:r>
              <a:rPr lang="hu-HU" dirty="0">
                <a:ea typeface="Times New Roman"/>
                <a:cs typeface="Times New Roman"/>
              </a:rPr>
              <a:t>).- 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alibri"/>
              <a:buChar char="-"/>
            </a:pPr>
            <a:r>
              <a:rPr lang="hu-HU" dirty="0" err="1">
                <a:ea typeface="Times New Roman"/>
                <a:cs typeface="Times New Roman"/>
              </a:rPr>
              <a:t>Have</a:t>
            </a:r>
            <a:r>
              <a:rPr lang="hu-HU" dirty="0">
                <a:ea typeface="Times New Roman"/>
                <a:cs typeface="Times New Roman"/>
              </a:rPr>
              <a:t> a </a:t>
            </a:r>
            <a:r>
              <a:rPr lang="hu-HU" dirty="0" err="1">
                <a:ea typeface="Times New Roman"/>
                <a:cs typeface="Times New Roman"/>
              </a:rPr>
              <a:t>good</a:t>
            </a:r>
            <a:r>
              <a:rPr lang="hu-HU" dirty="0">
                <a:ea typeface="Times New Roman"/>
                <a:cs typeface="Times New Roman"/>
              </a:rPr>
              <a:t> </a:t>
            </a:r>
            <a:r>
              <a:rPr lang="hu-HU" dirty="0" err="1">
                <a:ea typeface="Times New Roman"/>
                <a:cs typeface="Times New Roman"/>
              </a:rPr>
              <a:t>journey.-</a:t>
            </a:r>
            <a:r>
              <a:rPr lang="hu-HU" dirty="0">
                <a:ea typeface="Times New Roman"/>
                <a:cs typeface="Times New Roman"/>
              </a:rPr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8600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714875" y="836712"/>
            <a:ext cx="7782772" cy="48372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u-HU" dirty="0"/>
              <a:t>   </a:t>
            </a:r>
            <a:endParaRPr lang="hu-HU" dirty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alibri"/>
              <a:buChar char="-"/>
            </a:pPr>
            <a:r>
              <a:rPr lang="hu-HU" dirty="0">
                <a:ea typeface="Times New Roman"/>
                <a:cs typeface="Times New Roman"/>
              </a:rPr>
              <a:t>Hello/</a:t>
            </a:r>
            <a:r>
              <a:rPr lang="hu-HU" dirty="0" err="1">
                <a:ea typeface="Times New Roman"/>
                <a:cs typeface="Times New Roman"/>
              </a:rPr>
              <a:t>Hi-</a:t>
            </a:r>
            <a:r>
              <a:rPr lang="hu-HU" dirty="0">
                <a:ea typeface="Times New Roman"/>
                <a:cs typeface="Times New Roman"/>
              </a:rPr>
              <a:t>(</a:t>
            </a:r>
            <a:r>
              <a:rPr lang="hu-HU" dirty="0" err="1">
                <a:ea typeface="Times New Roman"/>
                <a:cs typeface="Times New Roman"/>
              </a:rPr>
              <a:t>informal</a:t>
            </a:r>
            <a:r>
              <a:rPr lang="hu-HU" dirty="0">
                <a:ea typeface="Times New Roman"/>
                <a:cs typeface="Times New Roman"/>
              </a:rPr>
              <a:t>) </a:t>
            </a:r>
            <a:r>
              <a:rPr lang="hu-HU" dirty="0" err="1">
                <a:ea typeface="Times New Roman"/>
                <a:cs typeface="Times New Roman"/>
              </a:rPr>
              <a:t>-</a:t>
            </a:r>
            <a:r>
              <a:rPr lang="hu-HU" b="1" dirty="0" err="1">
                <a:solidFill>
                  <a:srgbClr val="C00000"/>
                </a:solidFill>
                <a:ea typeface="Times New Roman"/>
                <a:cs typeface="Times New Roman"/>
              </a:rPr>
              <a:t>Szia</a:t>
            </a:r>
            <a:r>
              <a:rPr lang="hu-HU" b="1" dirty="0">
                <a:solidFill>
                  <a:srgbClr val="C00000"/>
                </a:solidFill>
                <a:ea typeface="Times New Roman"/>
                <a:cs typeface="Times New Roman"/>
              </a:rPr>
              <a:t>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alibri"/>
              <a:buChar char="-"/>
            </a:pPr>
            <a:r>
              <a:rPr lang="hu-HU" dirty="0">
                <a:ea typeface="Times New Roman"/>
                <a:cs typeface="Times New Roman"/>
              </a:rPr>
              <a:t>Good </a:t>
            </a:r>
            <a:r>
              <a:rPr lang="hu-HU" dirty="0" err="1">
                <a:ea typeface="Times New Roman"/>
                <a:cs typeface="Times New Roman"/>
              </a:rPr>
              <a:t>morning</a:t>
            </a:r>
            <a:r>
              <a:rPr lang="hu-HU" dirty="0">
                <a:ea typeface="Times New Roman"/>
                <a:cs typeface="Times New Roman"/>
              </a:rPr>
              <a:t>(</a:t>
            </a:r>
            <a:r>
              <a:rPr lang="hu-HU" dirty="0" err="1">
                <a:ea typeface="Times New Roman"/>
                <a:cs typeface="Times New Roman"/>
              </a:rPr>
              <a:t>until</a:t>
            </a:r>
            <a:r>
              <a:rPr lang="hu-HU" dirty="0">
                <a:ea typeface="Times New Roman"/>
                <a:cs typeface="Times New Roman"/>
              </a:rPr>
              <a:t> </a:t>
            </a:r>
            <a:r>
              <a:rPr lang="hu-HU" dirty="0" err="1">
                <a:ea typeface="Times New Roman"/>
                <a:cs typeface="Times New Roman"/>
              </a:rPr>
              <a:t>about</a:t>
            </a:r>
            <a:r>
              <a:rPr lang="hu-HU" dirty="0">
                <a:ea typeface="Times New Roman"/>
                <a:cs typeface="Times New Roman"/>
              </a:rPr>
              <a:t> 9 o’</a:t>
            </a:r>
            <a:r>
              <a:rPr lang="hu-HU" dirty="0" err="1">
                <a:ea typeface="Times New Roman"/>
                <a:cs typeface="Times New Roman"/>
              </a:rPr>
              <a:t>clock</a:t>
            </a:r>
            <a:r>
              <a:rPr lang="hu-HU" dirty="0">
                <a:ea typeface="Times New Roman"/>
                <a:cs typeface="Times New Roman"/>
              </a:rPr>
              <a:t> a.m.).- </a:t>
            </a:r>
            <a:r>
              <a:rPr lang="hu-HU" b="1" dirty="0">
                <a:solidFill>
                  <a:srgbClr val="C00000"/>
                </a:solidFill>
                <a:ea typeface="Times New Roman"/>
                <a:cs typeface="Times New Roman"/>
              </a:rPr>
              <a:t>Jó reggelt 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alibri"/>
              <a:buChar char="-"/>
            </a:pPr>
            <a:r>
              <a:rPr lang="hu-HU" dirty="0">
                <a:ea typeface="Times New Roman"/>
                <a:cs typeface="Times New Roman"/>
              </a:rPr>
              <a:t>Good </a:t>
            </a:r>
            <a:r>
              <a:rPr lang="hu-HU" dirty="0" err="1">
                <a:ea typeface="Times New Roman"/>
                <a:cs typeface="Times New Roman"/>
              </a:rPr>
              <a:t>morning</a:t>
            </a:r>
            <a:r>
              <a:rPr lang="hu-HU" dirty="0">
                <a:ea typeface="Times New Roman"/>
                <a:cs typeface="Times New Roman"/>
              </a:rPr>
              <a:t>/</a:t>
            </a:r>
            <a:r>
              <a:rPr lang="hu-HU" dirty="0" err="1">
                <a:ea typeface="Times New Roman"/>
                <a:cs typeface="Times New Roman"/>
              </a:rPr>
              <a:t>Good</a:t>
            </a:r>
            <a:r>
              <a:rPr lang="hu-HU" dirty="0">
                <a:ea typeface="Times New Roman"/>
                <a:cs typeface="Times New Roman"/>
              </a:rPr>
              <a:t> </a:t>
            </a:r>
            <a:r>
              <a:rPr lang="hu-HU" dirty="0" err="1">
                <a:ea typeface="Times New Roman"/>
                <a:cs typeface="Times New Roman"/>
              </a:rPr>
              <a:t>afternoon</a:t>
            </a:r>
            <a:r>
              <a:rPr lang="hu-HU" dirty="0">
                <a:ea typeface="Times New Roman"/>
                <a:cs typeface="Times New Roman"/>
              </a:rPr>
              <a:t>(</a:t>
            </a:r>
            <a:r>
              <a:rPr lang="hu-HU" dirty="0" err="1">
                <a:ea typeface="Times New Roman"/>
                <a:cs typeface="Times New Roman"/>
              </a:rPr>
              <a:t>from</a:t>
            </a:r>
            <a:r>
              <a:rPr lang="hu-HU" dirty="0">
                <a:ea typeface="Times New Roman"/>
                <a:cs typeface="Times New Roman"/>
              </a:rPr>
              <a:t> </a:t>
            </a:r>
            <a:r>
              <a:rPr lang="hu-HU" dirty="0" err="1">
                <a:ea typeface="Times New Roman"/>
                <a:cs typeface="Times New Roman"/>
              </a:rPr>
              <a:t>about</a:t>
            </a:r>
            <a:r>
              <a:rPr lang="hu-HU" dirty="0">
                <a:ea typeface="Times New Roman"/>
                <a:cs typeface="Times New Roman"/>
              </a:rPr>
              <a:t> 9 o’</a:t>
            </a:r>
            <a:r>
              <a:rPr lang="hu-HU" dirty="0" err="1">
                <a:ea typeface="Times New Roman"/>
                <a:cs typeface="Times New Roman"/>
              </a:rPr>
              <a:t>clock</a:t>
            </a:r>
            <a:r>
              <a:rPr lang="hu-HU" dirty="0">
                <a:ea typeface="Times New Roman"/>
                <a:cs typeface="Times New Roman"/>
              </a:rPr>
              <a:t> a.m. </a:t>
            </a:r>
            <a:r>
              <a:rPr lang="hu-HU" dirty="0" err="1">
                <a:ea typeface="Times New Roman"/>
                <a:cs typeface="Times New Roman"/>
              </a:rPr>
              <a:t>till</a:t>
            </a:r>
            <a:r>
              <a:rPr lang="hu-HU" dirty="0">
                <a:ea typeface="Times New Roman"/>
                <a:cs typeface="Times New Roman"/>
              </a:rPr>
              <a:t> </a:t>
            </a:r>
            <a:r>
              <a:rPr lang="hu-HU" dirty="0" err="1">
                <a:ea typeface="Times New Roman"/>
                <a:cs typeface="Times New Roman"/>
              </a:rPr>
              <a:t>the</a:t>
            </a:r>
            <a:r>
              <a:rPr lang="hu-HU" dirty="0">
                <a:ea typeface="Times New Roman"/>
                <a:cs typeface="Times New Roman"/>
              </a:rPr>
              <a:t> </a:t>
            </a:r>
            <a:r>
              <a:rPr lang="hu-HU" dirty="0" err="1">
                <a:ea typeface="Times New Roman"/>
                <a:cs typeface="Times New Roman"/>
              </a:rPr>
              <a:t>evening</a:t>
            </a:r>
            <a:endParaRPr lang="hu-HU" dirty="0">
              <a:ea typeface="Times New Roman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hu-HU" dirty="0">
                <a:ea typeface="Times New Roman"/>
                <a:cs typeface="Times New Roman"/>
              </a:rPr>
              <a:t>                                - </a:t>
            </a:r>
            <a:r>
              <a:rPr lang="hu-HU" b="1" dirty="0">
                <a:solidFill>
                  <a:srgbClr val="C00000"/>
                </a:solidFill>
                <a:ea typeface="Times New Roman"/>
                <a:cs typeface="Times New Roman"/>
              </a:rPr>
              <a:t>Jó napot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alibri"/>
              <a:buChar char="-"/>
            </a:pPr>
            <a:r>
              <a:rPr lang="hu-HU" dirty="0">
                <a:ea typeface="Times New Roman"/>
                <a:cs typeface="Times New Roman"/>
              </a:rPr>
              <a:t>Good </a:t>
            </a:r>
            <a:r>
              <a:rPr lang="hu-HU" dirty="0" err="1">
                <a:ea typeface="Times New Roman"/>
                <a:cs typeface="Times New Roman"/>
              </a:rPr>
              <a:t>evening</a:t>
            </a:r>
            <a:r>
              <a:rPr lang="hu-HU" dirty="0">
                <a:ea typeface="Times New Roman"/>
                <a:cs typeface="Times New Roman"/>
              </a:rPr>
              <a:t>. - </a:t>
            </a:r>
            <a:r>
              <a:rPr lang="hu-HU" b="1" dirty="0">
                <a:solidFill>
                  <a:srgbClr val="C00000"/>
                </a:solidFill>
                <a:ea typeface="Times New Roman"/>
                <a:cs typeface="Times New Roman"/>
              </a:rPr>
              <a:t>Jó estét</a:t>
            </a:r>
            <a:r>
              <a:rPr lang="hu-HU" dirty="0">
                <a:ea typeface="Times New Roman"/>
                <a:cs typeface="Times New Roman"/>
              </a:rPr>
              <a:t>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alibri"/>
              <a:buChar char="-"/>
            </a:pPr>
            <a:r>
              <a:rPr lang="hu-HU" dirty="0">
                <a:ea typeface="Times New Roman"/>
                <a:cs typeface="Times New Roman"/>
              </a:rPr>
              <a:t>Good </a:t>
            </a:r>
            <a:r>
              <a:rPr lang="hu-HU" dirty="0" err="1">
                <a:ea typeface="Times New Roman"/>
                <a:cs typeface="Times New Roman"/>
              </a:rPr>
              <a:t>night</a:t>
            </a:r>
            <a:r>
              <a:rPr lang="hu-HU" dirty="0">
                <a:ea typeface="Times New Roman"/>
                <a:cs typeface="Times New Roman"/>
              </a:rPr>
              <a:t>. - </a:t>
            </a:r>
            <a:r>
              <a:rPr lang="hu-HU" b="1" dirty="0">
                <a:solidFill>
                  <a:srgbClr val="C00000"/>
                </a:solidFill>
                <a:ea typeface="Times New Roman"/>
                <a:cs typeface="Times New Roman"/>
              </a:rPr>
              <a:t>Jó éjszakát.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alibri"/>
              <a:buChar char="-"/>
            </a:pPr>
            <a:r>
              <a:rPr lang="hu-HU" dirty="0" err="1">
                <a:ea typeface="Times New Roman"/>
                <a:cs typeface="Times New Roman"/>
              </a:rPr>
              <a:t>Good-bye.-</a:t>
            </a:r>
            <a:r>
              <a:rPr lang="hu-HU" dirty="0">
                <a:ea typeface="Times New Roman"/>
                <a:cs typeface="Times New Roman"/>
              </a:rPr>
              <a:t> </a:t>
            </a:r>
            <a:r>
              <a:rPr lang="hu-HU" b="1" dirty="0">
                <a:solidFill>
                  <a:srgbClr val="C00000"/>
                </a:solidFill>
                <a:ea typeface="Times New Roman"/>
                <a:cs typeface="Times New Roman"/>
              </a:rPr>
              <a:t>Viszontlátásra.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alibri"/>
              <a:buChar char="-"/>
            </a:pPr>
            <a:r>
              <a:rPr lang="hu-HU" dirty="0" err="1">
                <a:ea typeface="Times New Roman"/>
                <a:cs typeface="Times New Roman"/>
              </a:rPr>
              <a:t>Bye</a:t>
            </a:r>
            <a:r>
              <a:rPr lang="hu-HU" dirty="0">
                <a:ea typeface="Times New Roman"/>
                <a:cs typeface="Times New Roman"/>
              </a:rPr>
              <a:t>./</a:t>
            </a:r>
            <a:r>
              <a:rPr lang="hu-HU" dirty="0" err="1">
                <a:ea typeface="Times New Roman"/>
                <a:cs typeface="Times New Roman"/>
              </a:rPr>
              <a:t>See</a:t>
            </a:r>
            <a:r>
              <a:rPr lang="hu-HU" dirty="0">
                <a:ea typeface="Times New Roman"/>
                <a:cs typeface="Times New Roman"/>
              </a:rPr>
              <a:t> </a:t>
            </a:r>
            <a:r>
              <a:rPr lang="hu-HU" dirty="0" err="1">
                <a:ea typeface="Times New Roman"/>
                <a:cs typeface="Times New Roman"/>
              </a:rPr>
              <a:t>you</a:t>
            </a:r>
            <a:r>
              <a:rPr lang="hu-HU" dirty="0">
                <a:ea typeface="Times New Roman"/>
                <a:cs typeface="Times New Roman"/>
              </a:rPr>
              <a:t>(</a:t>
            </a:r>
            <a:r>
              <a:rPr lang="hu-HU" dirty="0" err="1">
                <a:ea typeface="Times New Roman"/>
                <a:cs typeface="Times New Roman"/>
              </a:rPr>
              <a:t>informal</a:t>
            </a:r>
            <a:r>
              <a:rPr lang="hu-HU" dirty="0">
                <a:ea typeface="Times New Roman"/>
                <a:cs typeface="Times New Roman"/>
              </a:rPr>
              <a:t>).- </a:t>
            </a:r>
            <a:r>
              <a:rPr lang="hu-HU" b="1" dirty="0">
                <a:solidFill>
                  <a:srgbClr val="C00000"/>
                </a:solidFill>
                <a:ea typeface="Times New Roman"/>
                <a:cs typeface="Times New Roman"/>
              </a:rPr>
              <a:t>Viszlát.</a:t>
            </a:r>
            <a:r>
              <a:rPr lang="hu-HU" dirty="0">
                <a:ea typeface="Times New Roman"/>
                <a:cs typeface="Times New Roman"/>
              </a:rPr>
              <a:t> 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alibri"/>
              <a:buChar char="-"/>
            </a:pPr>
            <a:r>
              <a:rPr lang="hu-HU" dirty="0" err="1">
                <a:ea typeface="Times New Roman"/>
                <a:cs typeface="Times New Roman"/>
              </a:rPr>
              <a:t>Have</a:t>
            </a:r>
            <a:r>
              <a:rPr lang="hu-HU" dirty="0">
                <a:ea typeface="Times New Roman"/>
                <a:cs typeface="Times New Roman"/>
              </a:rPr>
              <a:t> a </a:t>
            </a:r>
            <a:r>
              <a:rPr lang="hu-HU" dirty="0" err="1">
                <a:ea typeface="Times New Roman"/>
                <a:cs typeface="Times New Roman"/>
              </a:rPr>
              <a:t>good</a:t>
            </a:r>
            <a:r>
              <a:rPr lang="hu-HU" dirty="0">
                <a:ea typeface="Times New Roman"/>
                <a:cs typeface="Times New Roman"/>
              </a:rPr>
              <a:t> </a:t>
            </a:r>
            <a:r>
              <a:rPr lang="hu-HU" dirty="0" err="1">
                <a:ea typeface="Times New Roman"/>
                <a:cs typeface="Times New Roman"/>
              </a:rPr>
              <a:t>journey.-</a:t>
            </a:r>
            <a:r>
              <a:rPr lang="hu-HU" dirty="0">
                <a:ea typeface="Times New Roman"/>
                <a:cs typeface="Times New Roman"/>
              </a:rPr>
              <a:t> </a:t>
            </a:r>
            <a:r>
              <a:rPr lang="hu-HU" b="1" dirty="0">
                <a:solidFill>
                  <a:srgbClr val="C00000"/>
                </a:solidFill>
                <a:ea typeface="Times New Roman"/>
                <a:cs typeface="Times New Roman"/>
              </a:rPr>
              <a:t>Jó utat!</a:t>
            </a:r>
          </a:p>
          <a:p>
            <a:r>
              <a:rPr lang="hu-HU" dirty="0"/>
              <a:t>                                                                                                                      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2908857" y="548680"/>
            <a:ext cx="30766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800" dirty="0"/>
              <a:t>Key </a:t>
            </a:r>
            <a:r>
              <a:rPr lang="hu-HU" sz="2800" dirty="0" err="1"/>
              <a:t>to</a:t>
            </a:r>
            <a:r>
              <a:rPr lang="hu-HU" sz="2800" dirty="0"/>
              <a:t> </a:t>
            </a:r>
            <a:r>
              <a:rPr lang="hu-HU" sz="2800" dirty="0" err="1"/>
              <a:t>the</a:t>
            </a:r>
            <a:r>
              <a:rPr lang="hu-HU" sz="2800"/>
              <a:t> task</a:t>
            </a:r>
            <a:r>
              <a:rPr lang="hu-HU" sz="2800" dirty="0"/>
              <a:t>      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1263" y="2852936"/>
            <a:ext cx="367030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7783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737939" y="476672"/>
            <a:ext cx="1746574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800" dirty="0"/>
              <a:t>        </a:t>
            </a:r>
          </a:p>
          <a:p>
            <a:pPr algn="ctr"/>
            <a:r>
              <a:rPr lang="hu-HU" sz="2800" b="1" dirty="0" err="1"/>
              <a:t>Introducing</a:t>
            </a:r>
            <a:r>
              <a:rPr lang="hu-HU" sz="2800" b="1" dirty="0"/>
              <a:t> </a:t>
            </a:r>
            <a:r>
              <a:rPr lang="hu-HU" sz="2800" b="1" dirty="0" err="1"/>
              <a:t>yourself-</a:t>
            </a:r>
            <a:r>
              <a:rPr lang="hu-HU" sz="2800" b="1" dirty="0"/>
              <a:t> Bemutatkozás                                                                                                                            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467544" y="1196752"/>
            <a:ext cx="13560122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endParaRPr lang="hu-HU" sz="2800" dirty="0"/>
          </a:p>
          <a:p>
            <a:pPr lvl="0"/>
            <a:endParaRPr lang="hu-HU" sz="2800" dirty="0"/>
          </a:p>
          <a:p>
            <a:pPr lvl="0"/>
            <a:r>
              <a:rPr lang="hu-HU" sz="2800" dirty="0" err="1"/>
              <a:t>What</a:t>
            </a:r>
            <a:r>
              <a:rPr lang="hu-HU" sz="2800" dirty="0"/>
              <a:t>’s </a:t>
            </a:r>
            <a:r>
              <a:rPr lang="hu-HU" sz="2800" dirty="0" err="1"/>
              <a:t>your</a:t>
            </a:r>
            <a:r>
              <a:rPr lang="hu-HU" sz="2800" dirty="0"/>
              <a:t> </a:t>
            </a:r>
            <a:r>
              <a:rPr lang="hu-HU" sz="2800" dirty="0" err="1"/>
              <a:t>name</a:t>
            </a:r>
            <a:r>
              <a:rPr lang="hu-HU" sz="2800" dirty="0"/>
              <a:t>? – Mi a neved?/ Hogy hívnak?</a:t>
            </a:r>
          </a:p>
          <a:p>
            <a:pPr lvl="0"/>
            <a:endParaRPr lang="hu-HU" sz="2800" dirty="0"/>
          </a:p>
          <a:p>
            <a:pPr lvl="0"/>
            <a:r>
              <a:rPr lang="hu-HU" sz="2800" dirty="0" err="1"/>
              <a:t>My</a:t>
            </a:r>
            <a:r>
              <a:rPr lang="hu-HU" sz="2800" dirty="0"/>
              <a:t> </a:t>
            </a:r>
            <a:r>
              <a:rPr lang="hu-HU" sz="2800" dirty="0" err="1"/>
              <a:t>name</a:t>
            </a:r>
            <a:r>
              <a:rPr lang="hu-HU" sz="2800" dirty="0"/>
              <a:t> is… </a:t>
            </a:r>
            <a:r>
              <a:rPr lang="hu-HU" sz="2800" dirty="0" err="1"/>
              <a:t>-Az</a:t>
            </a:r>
            <a:r>
              <a:rPr lang="hu-HU" sz="2800" dirty="0"/>
              <a:t> én nevem..</a:t>
            </a:r>
          </a:p>
          <a:p>
            <a:pPr lvl="0"/>
            <a:endParaRPr lang="hu-HU" sz="2800" dirty="0"/>
          </a:p>
          <a:p>
            <a:pPr lvl="0"/>
            <a:r>
              <a:rPr lang="hu-HU" sz="2800" dirty="0" err="1"/>
              <a:t>Nice</a:t>
            </a:r>
            <a:r>
              <a:rPr lang="hu-HU" sz="2800" dirty="0"/>
              <a:t> </a:t>
            </a:r>
            <a:r>
              <a:rPr lang="hu-HU" sz="2800" dirty="0" err="1"/>
              <a:t>to</a:t>
            </a:r>
            <a:r>
              <a:rPr lang="hu-HU" sz="2800" dirty="0"/>
              <a:t> </a:t>
            </a:r>
            <a:r>
              <a:rPr lang="hu-HU" sz="2800" dirty="0" err="1"/>
              <a:t>meet</a:t>
            </a:r>
            <a:r>
              <a:rPr lang="hu-HU" sz="2800" dirty="0"/>
              <a:t> </a:t>
            </a:r>
            <a:r>
              <a:rPr lang="hu-HU" sz="2800" dirty="0" err="1"/>
              <a:t>you</a:t>
            </a:r>
            <a:r>
              <a:rPr lang="hu-HU" sz="2800" dirty="0"/>
              <a:t>./ </a:t>
            </a:r>
            <a:r>
              <a:rPr lang="hu-HU" sz="2800" dirty="0" err="1"/>
              <a:t>How</a:t>
            </a:r>
            <a:r>
              <a:rPr lang="hu-HU" sz="2800" dirty="0"/>
              <a:t> </a:t>
            </a:r>
            <a:r>
              <a:rPr lang="hu-HU" sz="2800" dirty="0" err="1"/>
              <a:t>do</a:t>
            </a:r>
            <a:r>
              <a:rPr lang="hu-HU" sz="2800" dirty="0"/>
              <a:t> </a:t>
            </a:r>
            <a:r>
              <a:rPr lang="hu-HU" sz="2800" dirty="0" err="1"/>
              <a:t>you</a:t>
            </a:r>
            <a:r>
              <a:rPr lang="hu-HU" sz="2800" dirty="0"/>
              <a:t> </a:t>
            </a:r>
            <a:r>
              <a:rPr lang="hu-HU" sz="2800" dirty="0" err="1"/>
              <a:t>do</a:t>
            </a:r>
            <a:r>
              <a:rPr lang="hu-HU" sz="2800" dirty="0"/>
              <a:t>? </a:t>
            </a:r>
            <a:r>
              <a:rPr lang="hu-HU" sz="2800"/>
              <a:t>– Örvendek</a:t>
            </a:r>
            <a:r>
              <a:rPr lang="hu-HU" sz="2800" dirty="0"/>
              <a:t>.</a:t>
            </a:r>
          </a:p>
          <a:p>
            <a:r>
              <a:rPr lang="hu-HU" sz="2800" dirty="0"/>
              <a:t> </a:t>
            </a:r>
          </a:p>
          <a:p>
            <a:r>
              <a:rPr lang="hu-HU" sz="2800" dirty="0"/>
              <a:t>                                                                                                                                                    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913881"/>
            <a:ext cx="2741814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3536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296980" y="404664"/>
            <a:ext cx="61274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800" b="1" dirty="0"/>
              <a:t>              NUMBERS- SZÁMOK -1                 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827584" y="1556792"/>
            <a:ext cx="1504130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/>
              <a:t>0- nulla</a:t>
            </a:r>
          </a:p>
          <a:p>
            <a:r>
              <a:rPr lang="hu-HU" sz="2400" dirty="0"/>
              <a:t>1- EGY</a:t>
            </a:r>
          </a:p>
          <a:p>
            <a:r>
              <a:rPr lang="hu-HU" sz="2400" dirty="0"/>
              <a:t>2- KETTŐ</a:t>
            </a:r>
          </a:p>
          <a:p>
            <a:r>
              <a:rPr lang="hu-HU" sz="2400" dirty="0"/>
              <a:t>3- HÁROM</a:t>
            </a:r>
          </a:p>
          <a:p>
            <a:r>
              <a:rPr lang="hu-HU" sz="2400" dirty="0"/>
              <a:t>4- NÉGY</a:t>
            </a:r>
          </a:p>
          <a:p>
            <a:r>
              <a:rPr lang="hu-HU" sz="2400" dirty="0"/>
              <a:t>5- ÖT</a:t>
            </a:r>
          </a:p>
          <a:p>
            <a:r>
              <a:rPr lang="hu-HU" sz="2400" dirty="0"/>
              <a:t>6- HAT</a:t>
            </a:r>
          </a:p>
          <a:p>
            <a:r>
              <a:rPr lang="hu-HU" sz="2400" dirty="0"/>
              <a:t>7- HÉT</a:t>
            </a:r>
          </a:p>
          <a:p>
            <a:r>
              <a:rPr lang="hu-HU" sz="2400" dirty="0"/>
              <a:t>8- NYOLC</a:t>
            </a:r>
          </a:p>
          <a:p>
            <a:r>
              <a:rPr lang="hu-HU" sz="2400" dirty="0"/>
              <a:t>9- KILENC</a:t>
            </a:r>
          </a:p>
          <a:p>
            <a:r>
              <a:rPr lang="hu-HU" sz="2400" dirty="0"/>
              <a:t>10- TÍZ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770" y="2348880"/>
            <a:ext cx="2628131" cy="2584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139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755576" y="1052736"/>
            <a:ext cx="727280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dirty="0"/>
          </a:p>
          <a:p>
            <a:r>
              <a:rPr lang="hu-HU" sz="2800" dirty="0"/>
              <a:t>WHAT’S YOUR TELEPHONE NUMBER?</a:t>
            </a:r>
          </a:p>
          <a:p>
            <a:r>
              <a:rPr lang="hu-HU" sz="2800" dirty="0"/>
              <a:t>           - Mi a telefonszámod?</a:t>
            </a:r>
          </a:p>
          <a:p>
            <a:endParaRPr lang="hu-HU" sz="2800" dirty="0"/>
          </a:p>
          <a:p>
            <a:r>
              <a:rPr lang="hu-HU" sz="2800" dirty="0"/>
              <a:t>MY TELEPHONE NUMBER IS….</a:t>
            </a:r>
          </a:p>
          <a:p>
            <a:r>
              <a:rPr lang="hu-HU" sz="2800" dirty="0"/>
              <a:t>           - A telefonszámom 06-20-635-8642</a:t>
            </a:r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3933056"/>
            <a:ext cx="2759968" cy="2477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426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979712" y="332656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/>
              <a:t>NUMBERS -2</a:t>
            </a:r>
            <a:endParaRPr lang="hu-HU" sz="2800" b="1" dirty="0"/>
          </a:p>
        </p:txBody>
      </p:sp>
      <p:sp>
        <p:nvSpPr>
          <p:cNvPr id="3" name="Szövegdoboz 2"/>
          <p:cNvSpPr txBox="1"/>
          <p:nvPr/>
        </p:nvSpPr>
        <p:spPr>
          <a:xfrm>
            <a:off x="611560" y="1200605"/>
            <a:ext cx="568863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/>
              <a:t>11- tizenegy          100- száz</a:t>
            </a:r>
          </a:p>
          <a:p>
            <a:r>
              <a:rPr lang="hu-HU" sz="2400" b="1" dirty="0"/>
              <a:t>12-tizenkettő         101-százegy</a:t>
            </a:r>
          </a:p>
          <a:p>
            <a:r>
              <a:rPr lang="hu-HU" sz="2400" b="1" dirty="0"/>
              <a:t>13-tizenhárom       1000-ezer</a:t>
            </a:r>
          </a:p>
          <a:p>
            <a:r>
              <a:rPr lang="hu-HU" sz="2400" b="1" dirty="0"/>
              <a:t>20-húsz                    2000-kettőezer</a:t>
            </a:r>
          </a:p>
          <a:p>
            <a:r>
              <a:rPr lang="hu-HU" sz="2400" b="1" dirty="0"/>
              <a:t>21-huszonegy         4001-négyezer-egy</a:t>
            </a:r>
          </a:p>
          <a:p>
            <a:r>
              <a:rPr lang="hu-HU" sz="2400" b="1" dirty="0"/>
              <a:t>22-huszonkettő     5008-ötezer-nyolc  </a:t>
            </a:r>
          </a:p>
          <a:p>
            <a:r>
              <a:rPr lang="hu-HU" sz="2400" b="1" dirty="0"/>
              <a:t>30-harminc</a:t>
            </a:r>
          </a:p>
          <a:p>
            <a:r>
              <a:rPr lang="hu-HU" sz="2400" b="1" dirty="0"/>
              <a:t>31-harmincegy</a:t>
            </a:r>
          </a:p>
          <a:p>
            <a:r>
              <a:rPr lang="hu-HU" sz="2400" b="1" dirty="0"/>
              <a:t>40-negyven</a:t>
            </a:r>
          </a:p>
          <a:p>
            <a:r>
              <a:rPr lang="hu-HU" sz="2400" b="1" dirty="0"/>
              <a:t>50-ötven</a:t>
            </a:r>
          </a:p>
          <a:p>
            <a:r>
              <a:rPr lang="hu-HU" sz="2400" b="1" dirty="0"/>
              <a:t>60-hatvan</a:t>
            </a:r>
          </a:p>
          <a:p>
            <a:r>
              <a:rPr lang="hu-HU" sz="2400" b="1" dirty="0"/>
              <a:t>70-hetven</a:t>
            </a:r>
          </a:p>
          <a:p>
            <a:r>
              <a:rPr lang="hu-HU" sz="2400" b="1" dirty="0"/>
              <a:t>80- nyolcvan</a:t>
            </a:r>
          </a:p>
          <a:p>
            <a:r>
              <a:rPr lang="hu-HU" sz="2400" b="1" dirty="0"/>
              <a:t>90- kilencven</a:t>
            </a:r>
          </a:p>
          <a:p>
            <a:endParaRPr lang="hu-HU" sz="2000" b="1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3429000"/>
            <a:ext cx="2464920" cy="2736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030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5125" y="2252662"/>
            <a:ext cx="3333750" cy="2352675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2222148" y="908719"/>
            <a:ext cx="4870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/>
              <a:t>TASK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18677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467544" y="1844824"/>
            <a:ext cx="78488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b="1" dirty="0" err="1"/>
              <a:t>How</a:t>
            </a:r>
            <a:r>
              <a:rPr lang="hu-HU" sz="3200" b="1" dirty="0"/>
              <a:t> old </a:t>
            </a:r>
            <a:r>
              <a:rPr lang="hu-HU" sz="3200" b="1" dirty="0" err="1"/>
              <a:t>are</a:t>
            </a:r>
            <a:r>
              <a:rPr lang="hu-HU" sz="3200" b="1" dirty="0"/>
              <a:t> </a:t>
            </a:r>
            <a:r>
              <a:rPr lang="hu-HU" sz="3200" b="1" dirty="0" err="1"/>
              <a:t>you</a:t>
            </a:r>
            <a:r>
              <a:rPr lang="hu-HU" sz="3200" b="1" dirty="0"/>
              <a:t>?- Hány éves vagy?</a:t>
            </a:r>
          </a:p>
          <a:p>
            <a:endParaRPr lang="hu-HU" sz="3200" b="1" dirty="0"/>
          </a:p>
          <a:p>
            <a:r>
              <a:rPr lang="hu-HU" sz="3200" b="1" dirty="0"/>
              <a:t>I’m 17 </a:t>
            </a:r>
            <a:r>
              <a:rPr lang="hu-HU" sz="3200" b="1" dirty="0" err="1"/>
              <a:t>years</a:t>
            </a:r>
            <a:r>
              <a:rPr lang="hu-HU" sz="3200" b="1" dirty="0"/>
              <a:t> </a:t>
            </a:r>
            <a:r>
              <a:rPr lang="hu-HU" sz="3200" b="1" dirty="0" err="1"/>
              <a:t>old.-</a:t>
            </a:r>
            <a:r>
              <a:rPr lang="hu-HU" sz="3200" b="1" dirty="0"/>
              <a:t> (Én) tizenhét éves vagyok.</a:t>
            </a:r>
          </a:p>
        </p:txBody>
      </p:sp>
    </p:spTree>
    <p:extLst>
      <p:ext uri="{BB962C8B-B14F-4D97-AF65-F5344CB8AC3E}">
        <p14:creationId xmlns:p14="http://schemas.microsoft.com/office/powerpoint/2010/main" val="29871723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442</TotalTime>
  <Words>283</Words>
  <Application>Microsoft Office PowerPoint</Application>
  <PresentationFormat>Diavetítés a képernyőre (4:3 oldalarány)</PresentationFormat>
  <Paragraphs>79</Paragraphs>
  <Slides>12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7" baseType="lpstr">
      <vt:lpstr>Calibri</vt:lpstr>
      <vt:lpstr>Constantia</vt:lpstr>
      <vt:lpstr>Times New Roman</vt:lpstr>
      <vt:lpstr>Wingdings 2</vt:lpstr>
      <vt:lpstr>Áramlás</vt:lpstr>
      <vt:lpstr>Hungarian language course lesson 2</vt:lpstr>
      <vt:lpstr>Match the two halves of the mini dialogues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Game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Hungarian language course lesson 2</dc:title>
  <dc:creator>MSZÁgi</dc:creator>
  <cp:lastModifiedBy>laptop</cp:lastModifiedBy>
  <cp:revision>43</cp:revision>
  <dcterms:created xsi:type="dcterms:W3CDTF">2015-04-01T17:31:09Z</dcterms:created>
  <dcterms:modified xsi:type="dcterms:W3CDTF">2022-05-24T06:04:17Z</dcterms:modified>
</cp:coreProperties>
</file>