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2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93DE5-81BE-46E5-9C18-E96F923FF60E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5CF1B-05B5-43B4-92E7-F8BB3FDE36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122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1CCB-8C1D-4192-B823-E29E2FF00166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886D-75D9-4176-8596-2365977ABB2A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1CCB-8C1D-4192-B823-E29E2FF00166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886D-75D9-4176-8596-2365977ABB2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1CCB-8C1D-4192-B823-E29E2FF00166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886D-75D9-4176-8596-2365977ABB2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1CCB-8C1D-4192-B823-E29E2FF00166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886D-75D9-4176-8596-2365977ABB2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1CCB-8C1D-4192-B823-E29E2FF00166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886D-75D9-4176-8596-2365977ABB2A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1CCB-8C1D-4192-B823-E29E2FF00166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886D-75D9-4176-8596-2365977ABB2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1CCB-8C1D-4192-B823-E29E2FF00166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886D-75D9-4176-8596-2365977ABB2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1CCB-8C1D-4192-B823-E29E2FF00166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886D-75D9-4176-8596-2365977ABB2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1CCB-8C1D-4192-B823-E29E2FF00166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886D-75D9-4176-8596-2365977ABB2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1CCB-8C1D-4192-B823-E29E2FF00166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886D-75D9-4176-8596-2365977ABB2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1CCB-8C1D-4192-B823-E29E2FF00166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12886D-75D9-4176-8596-2365977ABB2A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7F1CCB-8C1D-4192-B823-E29E2FF00166}" type="datetimeFigureOut">
              <a:rPr lang="hu-HU" smtClean="0"/>
              <a:t>2022. 05. 20.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12886D-75D9-4176-8596-2365977ABB2A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HUNGARIAN LANGUAGE COURSE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u-HU" dirty="0"/>
              <a:t> </a:t>
            </a:r>
            <a:r>
              <a:rPr lang="hu-HU" b="1" dirty="0">
                <a:solidFill>
                  <a:schemeClr val="bg1"/>
                </a:solidFill>
              </a:rPr>
              <a:t>LESSON </a:t>
            </a:r>
            <a:r>
              <a:rPr lang="hu-HU" sz="40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663DDDA-635C-A7A6-463F-C6427FE3D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589240"/>
            <a:ext cx="1847691" cy="110585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8746AC0-9E06-E367-F48B-BD7DB36CC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51" y="5641780"/>
            <a:ext cx="1703675" cy="10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3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GREETING/ SAYING GOOD-BYE</a:t>
            </a:r>
          </a:p>
        </p:txBody>
      </p:sp>
      <p:sp>
        <p:nvSpPr>
          <p:cNvPr id="4" name="Téglalap 3"/>
          <p:cNvSpPr/>
          <p:nvPr/>
        </p:nvSpPr>
        <p:spPr>
          <a:xfrm>
            <a:off x="539552" y="611306"/>
            <a:ext cx="7830616" cy="606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3200" b="1" dirty="0">
                <a:ea typeface="Calibri"/>
                <a:cs typeface="Times New Roman"/>
              </a:rPr>
              <a:t> </a:t>
            </a:r>
            <a:endParaRPr lang="hu-H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hu-HU" sz="2400" dirty="0">
                <a:ea typeface="Times New Roman"/>
                <a:cs typeface="Times New Roman"/>
              </a:rPr>
              <a:t>Hello/</a:t>
            </a:r>
            <a:r>
              <a:rPr lang="hu-HU" sz="2400" dirty="0" err="1">
                <a:ea typeface="Times New Roman"/>
                <a:cs typeface="Times New Roman"/>
              </a:rPr>
              <a:t>Hi-</a:t>
            </a:r>
            <a:r>
              <a:rPr lang="hu-HU" sz="2400" dirty="0">
                <a:ea typeface="Times New Roman"/>
                <a:cs typeface="Times New Roman"/>
              </a:rPr>
              <a:t> Szia. (</a:t>
            </a:r>
            <a:r>
              <a:rPr lang="hu-HU" sz="2400" dirty="0" err="1">
                <a:ea typeface="Times New Roman"/>
                <a:cs typeface="Times New Roman"/>
              </a:rPr>
              <a:t>informal</a:t>
            </a:r>
            <a:r>
              <a:rPr lang="hu-HU" sz="2400" dirty="0">
                <a:ea typeface="Times New Roman"/>
                <a:cs typeface="Times New Roman"/>
              </a:rPr>
              <a:t>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hu-HU" sz="2400" dirty="0">
                <a:ea typeface="Times New Roman"/>
                <a:cs typeface="Times New Roman"/>
              </a:rPr>
              <a:t>Good </a:t>
            </a:r>
            <a:r>
              <a:rPr lang="hu-HU" sz="2400" dirty="0" err="1">
                <a:ea typeface="Times New Roman"/>
                <a:cs typeface="Times New Roman"/>
              </a:rPr>
              <a:t>morning.-</a:t>
            </a:r>
            <a:r>
              <a:rPr lang="hu-HU" sz="2400" dirty="0">
                <a:ea typeface="Times New Roman"/>
                <a:cs typeface="Times New Roman"/>
              </a:rPr>
              <a:t> Jó reggelt (</a:t>
            </a:r>
            <a:r>
              <a:rPr lang="hu-HU" sz="2400" dirty="0" err="1">
                <a:ea typeface="Times New Roman"/>
                <a:cs typeface="Times New Roman"/>
              </a:rPr>
              <a:t>until</a:t>
            </a:r>
            <a:r>
              <a:rPr lang="hu-HU" sz="2400" dirty="0">
                <a:ea typeface="Times New Roman"/>
                <a:cs typeface="Times New Roman"/>
              </a:rPr>
              <a:t> </a:t>
            </a:r>
            <a:r>
              <a:rPr lang="hu-HU" sz="2400" dirty="0" err="1">
                <a:ea typeface="Times New Roman"/>
                <a:cs typeface="Times New Roman"/>
              </a:rPr>
              <a:t>about</a:t>
            </a:r>
            <a:r>
              <a:rPr lang="hu-HU" sz="2400" dirty="0">
                <a:ea typeface="Times New Roman"/>
                <a:cs typeface="Times New Roman"/>
              </a:rPr>
              <a:t> 9 o’</a:t>
            </a:r>
            <a:r>
              <a:rPr lang="hu-HU" sz="2400" dirty="0" err="1">
                <a:ea typeface="Times New Roman"/>
                <a:cs typeface="Times New Roman"/>
              </a:rPr>
              <a:t>clock</a:t>
            </a:r>
            <a:r>
              <a:rPr lang="hu-HU" sz="2400" dirty="0">
                <a:ea typeface="Times New Roman"/>
                <a:cs typeface="Times New Roman"/>
              </a:rPr>
              <a:t>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hu-HU" sz="2400" dirty="0">
                <a:ea typeface="Times New Roman"/>
                <a:cs typeface="Times New Roman"/>
              </a:rPr>
              <a:t>Good </a:t>
            </a:r>
            <a:r>
              <a:rPr lang="hu-HU" sz="2400" dirty="0" err="1">
                <a:ea typeface="Times New Roman"/>
                <a:cs typeface="Times New Roman"/>
              </a:rPr>
              <a:t>morning</a:t>
            </a:r>
            <a:r>
              <a:rPr lang="hu-HU" sz="2400" dirty="0">
                <a:ea typeface="Times New Roman"/>
                <a:cs typeface="Times New Roman"/>
              </a:rPr>
              <a:t>/</a:t>
            </a:r>
            <a:r>
              <a:rPr lang="hu-HU" sz="2400" dirty="0" err="1">
                <a:ea typeface="Times New Roman"/>
                <a:cs typeface="Times New Roman"/>
              </a:rPr>
              <a:t>Good</a:t>
            </a:r>
            <a:r>
              <a:rPr lang="hu-HU" sz="2400" dirty="0">
                <a:ea typeface="Times New Roman"/>
                <a:cs typeface="Times New Roman"/>
              </a:rPr>
              <a:t> </a:t>
            </a:r>
            <a:r>
              <a:rPr lang="hu-HU" sz="2400" dirty="0" err="1">
                <a:ea typeface="Times New Roman"/>
                <a:cs typeface="Times New Roman"/>
              </a:rPr>
              <a:t>afternoon.-</a:t>
            </a:r>
            <a:r>
              <a:rPr lang="hu-HU" sz="2400" dirty="0">
                <a:ea typeface="Times New Roman"/>
                <a:cs typeface="Times New Roman"/>
              </a:rPr>
              <a:t> Jó napot.(</a:t>
            </a:r>
            <a:r>
              <a:rPr lang="hu-HU" sz="2400" dirty="0" err="1">
                <a:ea typeface="Times New Roman"/>
                <a:cs typeface="Times New Roman"/>
              </a:rPr>
              <a:t>from</a:t>
            </a:r>
            <a:r>
              <a:rPr lang="hu-HU" sz="2400" dirty="0">
                <a:ea typeface="Times New Roman"/>
                <a:cs typeface="Times New Roman"/>
              </a:rPr>
              <a:t> </a:t>
            </a:r>
            <a:r>
              <a:rPr lang="hu-HU" sz="2400" dirty="0" err="1">
                <a:ea typeface="Times New Roman"/>
                <a:cs typeface="Times New Roman"/>
              </a:rPr>
              <a:t>about</a:t>
            </a:r>
            <a:r>
              <a:rPr lang="hu-HU" sz="2400" dirty="0">
                <a:ea typeface="Times New Roman"/>
                <a:cs typeface="Times New Roman"/>
              </a:rPr>
              <a:t> 9 o’</a:t>
            </a:r>
            <a:r>
              <a:rPr lang="hu-HU" sz="2400" dirty="0" err="1">
                <a:ea typeface="Times New Roman"/>
                <a:cs typeface="Times New Roman"/>
              </a:rPr>
              <a:t>clock</a:t>
            </a:r>
            <a:r>
              <a:rPr lang="hu-HU" sz="2400" dirty="0">
                <a:ea typeface="Times New Roman"/>
                <a:cs typeface="Times New Roman"/>
              </a:rPr>
              <a:t> </a:t>
            </a:r>
            <a:r>
              <a:rPr lang="hu-HU" sz="2400" dirty="0" err="1">
                <a:ea typeface="Times New Roman"/>
                <a:cs typeface="Times New Roman"/>
              </a:rPr>
              <a:t>till</a:t>
            </a:r>
            <a:r>
              <a:rPr lang="hu-HU" sz="2400" dirty="0">
                <a:ea typeface="Times New Roman"/>
                <a:cs typeface="Times New Roman"/>
              </a:rPr>
              <a:t> </a:t>
            </a:r>
            <a:r>
              <a:rPr lang="hu-HU" sz="2400" dirty="0" err="1">
                <a:ea typeface="Times New Roman"/>
                <a:cs typeface="Times New Roman"/>
              </a:rPr>
              <a:t>the</a:t>
            </a:r>
            <a:r>
              <a:rPr lang="hu-HU" sz="2400" dirty="0">
                <a:ea typeface="Times New Roman"/>
                <a:cs typeface="Times New Roman"/>
              </a:rPr>
              <a:t> </a:t>
            </a:r>
            <a:r>
              <a:rPr lang="hu-HU" sz="2400" dirty="0" err="1">
                <a:ea typeface="Times New Roman"/>
                <a:cs typeface="Times New Roman"/>
              </a:rPr>
              <a:t>evening</a:t>
            </a:r>
            <a:r>
              <a:rPr lang="hu-HU" sz="2400" dirty="0">
                <a:ea typeface="Times New Roman"/>
                <a:cs typeface="Times New Roman"/>
              </a:rPr>
              <a:t>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hu-HU" sz="2400" dirty="0">
                <a:ea typeface="Times New Roman"/>
                <a:cs typeface="Times New Roman"/>
              </a:rPr>
              <a:t>Good </a:t>
            </a:r>
            <a:r>
              <a:rPr lang="hu-HU" sz="2400" dirty="0" err="1">
                <a:ea typeface="Times New Roman"/>
                <a:cs typeface="Times New Roman"/>
              </a:rPr>
              <a:t>evening</a:t>
            </a:r>
            <a:r>
              <a:rPr lang="hu-HU" sz="2400" dirty="0">
                <a:ea typeface="Times New Roman"/>
                <a:cs typeface="Times New Roman"/>
              </a:rPr>
              <a:t>. - Jó estét.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hu-HU" sz="2400" dirty="0">
                <a:ea typeface="Times New Roman"/>
                <a:cs typeface="Times New Roman"/>
              </a:rPr>
              <a:t>Good </a:t>
            </a:r>
            <a:r>
              <a:rPr lang="hu-HU" sz="2400" dirty="0" err="1">
                <a:ea typeface="Times New Roman"/>
                <a:cs typeface="Times New Roman"/>
              </a:rPr>
              <a:t>night</a:t>
            </a:r>
            <a:r>
              <a:rPr lang="hu-HU" sz="2400" dirty="0">
                <a:ea typeface="Times New Roman"/>
                <a:cs typeface="Times New Roman"/>
              </a:rPr>
              <a:t>. - Jó éjszakát.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hu-HU" sz="2400" dirty="0" err="1">
                <a:ea typeface="Times New Roman"/>
                <a:cs typeface="Times New Roman"/>
              </a:rPr>
              <a:t>Good-bye.-</a:t>
            </a:r>
            <a:r>
              <a:rPr lang="hu-HU" sz="2400" dirty="0">
                <a:ea typeface="Times New Roman"/>
                <a:cs typeface="Times New Roman"/>
              </a:rPr>
              <a:t> Viszontlátásra.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hu-HU" sz="2400" dirty="0" err="1">
                <a:ea typeface="Times New Roman"/>
                <a:cs typeface="Times New Roman"/>
              </a:rPr>
              <a:t>Bye</a:t>
            </a:r>
            <a:r>
              <a:rPr lang="hu-HU" sz="2400" dirty="0">
                <a:ea typeface="Times New Roman"/>
                <a:cs typeface="Times New Roman"/>
              </a:rPr>
              <a:t>./</a:t>
            </a:r>
            <a:r>
              <a:rPr lang="hu-HU" sz="2400" dirty="0" err="1">
                <a:ea typeface="Times New Roman"/>
                <a:cs typeface="Times New Roman"/>
              </a:rPr>
              <a:t>See</a:t>
            </a:r>
            <a:r>
              <a:rPr lang="hu-HU" sz="2400" dirty="0">
                <a:ea typeface="Times New Roman"/>
                <a:cs typeface="Times New Roman"/>
              </a:rPr>
              <a:t> </a:t>
            </a:r>
            <a:r>
              <a:rPr lang="hu-HU" sz="2400" dirty="0" err="1">
                <a:ea typeface="Times New Roman"/>
                <a:cs typeface="Times New Roman"/>
              </a:rPr>
              <a:t>you.-Viszlát</a:t>
            </a:r>
            <a:r>
              <a:rPr lang="hu-HU" sz="2400" dirty="0">
                <a:ea typeface="Times New Roman"/>
                <a:cs typeface="Times New Roman"/>
              </a:rPr>
              <a:t>. (</a:t>
            </a:r>
            <a:r>
              <a:rPr lang="hu-HU" sz="2400" dirty="0" err="1">
                <a:ea typeface="Times New Roman"/>
                <a:cs typeface="Times New Roman"/>
              </a:rPr>
              <a:t>informal</a:t>
            </a:r>
            <a:r>
              <a:rPr lang="hu-HU" sz="2400" dirty="0">
                <a:ea typeface="Times New Roman"/>
                <a:cs typeface="Times New Roman"/>
              </a:rPr>
              <a:t>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hu-HU" sz="2400" dirty="0" err="1">
                <a:ea typeface="Times New Roman"/>
                <a:cs typeface="Times New Roman"/>
              </a:rPr>
              <a:t>Have</a:t>
            </a:r>
            <a:r>
              <a:rPr lang="hu-HU" sz="2400" dirty="0">
                <a:ea typeface="Times New Roman"/>
                <a:cs typeface="Times New Roman"/>
              </a:rPr>
              <a:t> a </a:t>
            </a:r>
            <a:r>
              <a:rPr lang="hu-HU" sz="2400" dirty="0" err="1">
                <a:ea typeface="Times New Roman"/>
                <a:cs typeface="Times New Roman"/>
              </a:rPr>
              <a:t>good</a:t>
            </a:r>
            <a:r>
              <a:rPr lang="hu-HU" sz="2400" dirty="0">
                <a:ea typeface="Times New Roman"/>
                <a:cs typeface="Times New Roman"/>
              </a:rPr>
              <a:t> </a:t>
            </a:r>
            <a:r>
              <a:rPr lang="hu-HU" sz="2400" dirty="0" err="1">
                <a:ea typeface="Times New Roman"/>
                <a:cs typeface="Times New Roman"/>
              </a:rPr>
              <a:t>journey.-</a:t>
            </a:r>
            <a:r>
              <a:rPr lang="hu-HU" sz="2400" dirty="0">
                <a:ea typeface="Times New Roman"/>
                <a:cs typeface="Times New Roman"/>
              </a:rPr>
              <a:t> Jó utat!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Times New Roman"/>
                <a:ea typeface="Calibri"/>
                <a:cs typeface="Times New Roman"/>
              </a:rPr>
              <a:t> </a:t>
            </a:r>
            <a:endParaRPr lang="hu-H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959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43608" y="873324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Task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755575" y="1844825"/>
            <a:ext cx="785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/>
              <a:t>Join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game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b="1" dirty="0"/>
              <a:t>kahoot.it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1" y="3844816"/>
            <a:ext cx="24956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472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8689" y="1556792"/>
            <a:ext cx="5690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600" dirty="0" err="1"/>
              <a:t>Thank</a:t>
            </a:r>
            <a:r>
              <a:rPr lang="hu-HU" sz="3600" dirty="0"/>
              <a:t> </a:t>
            </a:r>
            <a:r>
              <a:rPr lang="hu-HU" sz="3600" dirty="0" err="1"/>
              <a:t>you</a:t>
            </a:r>
            <a:r>
              <a:rPr lang="hu-HU" sz="3600" dirty="0"/>
              <a:t> </a:t>
            </a:r>
            <a:r>
              <a:rPr lang="hu-HU" sz="3600" dirty="0" err="1"/>
              <a:t>for</a:t>
            </a:r>
            <a:r>
              <a:rPr lang="hu-HU" sz="3600" dirty="0"/>
              <a:t> </a:t>
            </a:r>
            <a:r>
              <a:rPr lang="hu-HU" sz="3600" dirty="0" err="1"/>
              <a:t>your</a:t>
            </a:r>
            <a:r>
              <a:rPr lang="hu-HU" sz="3600" dirty="0"/>
              <a:t> </a:t>
            </a:r>
            <a:r>
              <a:rPr lang="hu-HU" sz="3600" dirty="0" err="1"/>
              <a:t>attention</a:t>
            </a:r>
            <a:endParaRPr lang="hu-H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51" y="2276872"/>
            <a:ext cx="3672408" cy="374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31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980728"/>
            <a:ext cx="7704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Hungarian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Alphabet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br>
              <a:rPr lang="hu-HU" sz="2800" dirty="0"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Hungarian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unique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hard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has 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relationship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neither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European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nor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Slavik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languages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news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here -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pronounciation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easier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English,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letter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has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just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spelling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pattern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However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strange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sounds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English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speakers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Let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's start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Hungarian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alphabet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consits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of 44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letters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(14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vowels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and 30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consonant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1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210796"/>
            <a:ext cx="8424936" cy="664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ea typeface="Calibri"/>
                <a:cs typeface="Times New Roman"/>
              </a:rPr>
              <a:t>a-a            - no </a:t>
            </a:r>
            <a:r>
              <a:rPr lang="hu-HU" b="1" dirty="0" err="1">
                <a:ea typeface="Calibri"/>
                <a:cs typeface="Times New Roman"/>
              </a:rPr>
              <a:t>similar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dirty="0" err="1">
                <a:ea typeface="Calibri"/>
                <a:cs typeface="Times New Roman"/>
              </a:rPr>
              <a:t>sound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dirty="0" err="1">
                <a:ea typeface="Calibri"/>
                <a:cs typeface="Times New Roman"/>
              </a:rPr>
              <a:t>in</a:t>
            </a:r>
            <a:r>
              <a:rPr lang="hu-HU" b="1" dirty="0">
                <a:ea typeface="Calibri"/>
                <a:cs typeface="Times New Roman"/>
              </a:rPr>
              <a:t> English (</a:t>
            </a:r>
            <a:r>
              <a:rPr lang="hu-HU" b="1" dirty="0" err="1">
                <a:ea typeface="Calibri"/>
                <a:cs typeface="Times New Roman"/>
              </a:rPr>
              <a:t>somewhere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dirty="0" err="1">
                <a:ea typeface="Calibri"/>
                <a:cs typeface="Times New Roman"/>
              </a:rPr>
              <a:t>between</a:t>
            </a:r>
            <a:r>
              <a:rPr lang="hu-HU" b="1" dirty="0">
                <a:ea typeface="Calibri"/>
                <a:cs typeface="Times New Roman"/>
              </a:rPr>
              <a:t>  </a:t>
            </a:r>
            <a:r>
              <a:rPr lang="hu-HU" b="1" dirty="0" err="1">
                <a:ea typeface="Calibri"/>
                <a:cs typeface="Times New Roman"/>
              </a:rPr>
              <a:t>g</a:t>
            </a:r>
            <a:r>
              <a:rPr lang="hu-HU" b="1" u="sng" dirty="0" err="1">
                <a:ea typeface="Calibri"/>
                <a:cs typeface="Times New Roman"/>
              </a:rPr>
              <a:t>o</a:t>
            </a:r>
            <a:r>
              <a:rPr lang="hu-HU" b="1" dirty="0" err="1">
                <a:ea typeface="Calibri"/>
                <a:cs typeface="Times New Roman"/>
              </a:rPr>
              <a:t>t</a:t>
            </a:r>
            <a:r>
              <a:rPr lang="hu-HU" b="1" dirty="0">
                <a:ea typeface="Calibri"/>
                <a:cs typeface="Times New Roman"/>
              </a:rPr>
              <a:t> and </a:t>
            </a:r>
            <a:r>
              <a:rPr lang="hu-HU" b="1" dirty="0" err="1">
                <a:ea typeface="Calibri"/>
                <a:cs typeface="Times New Roman"/>
              </a:rPr>
              <a:t>c</a:t>
            </a:r>
            <a:r>
              <a:rPr lang="hu-HU" b="1" u="sng" dirty="0" err="1">
                <a:ea typeface="Calibri"/>
                <a:cs typeface="Times New Roman"/>
              </a:rPr>
              <a:t>u</a:t>
            </a:r>
            <a:r>
              <a:rPr lang="hu-HU" b="1" dirty="0" err="1">
                <a:ea typeface="Calibri"/>
                <a:cs typeface="Times New Roman"/>
              </a:rPr>
              <a:t>p</a:t>
            </a:r>
            <a:r>
              <a:rPr lang="hu-HU" b="1" dirty="0">
                <a:ea typeface="Calibri"/>
                <a:cs typeface="Times New Roman"/>
              </a:rPr>
              <a:t>)</a:t>
            </a:r>
            <a:endParaRPr lang="hu-H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 err="1">
                <a:ea typeface="Calibri"/>
                <a:cs typeface="Times New Roman"/>
              </a:rPr>
              <a:t>á-á</a:t>
            </a:r>
            <a:r>
              <a:rPr lang="hu-HU" b="1" dirty="0">
                <a:ea typeface="Calibri"/>
                <a:cs typeface="Times New Roman"/>
              </a:rPr>
              <a:t>            - </a:t>
            </a:r>
            <a:r>
              <a:rPr lang="hu-HU" b="1" dirty="0" err="1">
                <a:ea typeface="Calibri"/>
                <a:cs typeface="Times New Roman"/>
              </a:rPr>
              <a:t>as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dirty="0" err="1">
                <a:ea typeface="Calibri"/>
                <a:cs typeface="Times New Roman"/>
              </a:rPr>
              <a:t>in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dirty="0" err="1">
                <a:ea typeface="Calibri"/>
                <a:cs typeface="Times New Roman"/>
              </a:rPr>
              <a:t>c</a:t>
            </a:r>
            <a:r>
              <a:rPr lang="hu-HU" b="1" u="sng" dirty="0" err="1">
                <a:ea typeface="Calibri"/>
                <a:cs typeface="Times New Roman"/>
              </a:rPr>
              <a:t>a</a:t>
            </a:r>
            <a:r>
              <a:rPr lang="hu-HU" b="1" dirty="0" err="1">
                <a:ea typeface="Calibri"/>
                <a:cs typeface="Times New Roman"/>
              </a:rPr>
              <a:t>r</a:t>
            </a:r>
            <a:endParaRPr lang="hu-H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 err="1">
                <a:ea typeface="Calibri"/>
                <a:cs typeface="Times New Roman"/>
              </a:rPr>
              <a:t>b-bé</a:t>
            </a:r>
            <a:r>
              <a:rPr lang="hu-HU" b="1" dirty="0">
                <a:ea typeface="Calibri"/>
                <a:cs typeface="Times New Roman"/>
              </a:rPr>
              <a:t>          </a:t>
            </a:r>
            <a:r>
              <a:rPr lang="hu-HU" b="1" dirty="0" err="1">
                <a:ea typeface="Calibri"/>
                <a:cs typeface="Times New Roman"/>
              </a:rPr>
              <a:t>-as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dirty="0" err="1">
                <a:ea typeface="Calibri"/>
                <a:cs typeface="Times New Roman"/>
              </a:rPr>
              <a:t>in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u="sng" dirty="0" err="1">
                <a:ea typeface="Calibri"/>
                <a:cs typeface="Times New Roman"/>
              </a:rPr>
              <a:t>b</a:t>
            </a:r>
            <a:r>
              <a:rPr lang="hu-HU" b="1" dirty="0" err="1">
                <a:ea typeface="Calibri"/>
                <a:cs typeface="Times New Roman"/>
              </a:rPr>
              <a:t>ook</a:t>
            </a:r>
            <a:endParaRPr lang="hu-H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 err="1">
                <a:ea typeface="Calibri"/>
                <a:cs typeface="Times New Roman"/>
              </a:rPr>
              <a:t>c-cé</a:t>
            </a:r>
            <a:r>
              <a:rPr lang="hu-HU" b="1" dirty="0">
                <a:ea typeface="Calibri"/>
                <a:cs typeface="Times New Roman"/>
              </a:rPr>
              <a:t>           </a:t>
            </a:r>
            <a:r>
              <a:rPr lang="hu-HU" b="1" dirty="0" err="1">
                <a:ea typeface="Calibri"/>
                <a:cs typeface="Times New Roman"/>
              </a:rPr>
              <a:t>-no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dirty="0" err="1">
                <a:ea typeface="Calibri"/>
                <a:cs typeface="Times New Roman"/>
              </a:rPr>
              <a:t>similar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dirty="0" err="1">
                <a:ea typeface="Calibri"/>
                <a:cs typeface="Times New Roman"/>
              </a:rPr>
              <a:t>sound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dirty="0" err="1">
                <a:ea typeface="Calibri"/>
                <a:cs typeface="Times New Roman"/>
              </a:rPr>
              <a:t>in</a:t>
            </a:r>
            <a:r>
              <a:rPr lang="hu-HU" b="1" dirty="0">
                <a:ea typeface="Calibri"/>
                <a:cs typeface="Times New Roman"/>
              </a:rPr>
              <a:t> English</a:t>
            </a:r>
            <a:endParaRPr lang="hu-H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 err="1">
                <a:ea typeface="Calibri"/>
                <a:cs typeface="Times New Roman"/>
              </a:rPr>
              <a:t>cs-csé</a:t>
            </a:r>
            <a:r>
              <a:rPr lang="hu-HU" b="1" dirty="0">
                <a:ea typeface="Calibri"/>
                <a:cs typeface="Times New Roman"/>
              </a:rPr>
              <a:t>       - </a:t>
            </a:r>
            <a:r>
              <a:rPr lang="hu-HU" b="1" dirty="0" err="1">
                <a:ea typeface="Calibri"/>
                <a:cs typeface="Times New Roman"/>
              </a:rPr>
              <a:t>as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dirty="0" err="1">
                <a:ea typeface="Calibri"/>
                <a:cs typeface="Times New Roman"/>
              </a:rPr>
              <a:t>in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dirty="0" err="1">
                <a:ea typeface="Calibri"/>
                <a:cs typeface="Times New Roman"/>
              </a:rPr>
              <a:t>tea</a:t>
            </a:r>
            <a:r>
              <a:rPr lang="hu-HU" b="1" u="sng" dirty="0" err="1">
                <a:ea typeface="Calibri"/>
                <a:cs typeface="Times New Roman"/>
              </a:rPr>
              <a:t>ch</a:t>
            </a:r>
            <a:endParaRPr lang="hu-H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ea typeface="Calibri"/>
                <a:cs typeface="Times New Roman"/>
              </a:rPr>
              <a:t>d-dé          - </a:t>
            </a:r>
            <a:r>
              <a:rPr lang="hu-HU" b="1" dirty="0" err="1">
                <a:ea typeface="Calibri"/>
                <a:cs typeface="Times New Roman"/>
              </a:rPr>
              <a:t>as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dirty="0" err="1">
                <a:ea typeface="Calibri"/>
                <a:cs typeface="Times New Roman"/>
              </a:rPr>
              <a:t>in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u="sng" dirty="0" err="1">
                <a:ea typeface="Calibri"/>
                <a:cs typeface="Times New Roman"/>
              </a:rPr>
              <a:t>d</a:t>
            </a:r>
            <a:r>
              <a:rPr lang="hu-HU" b="1" dirty="0" err="1">
                <a:ea typeface="Calibri"/>
                <a:cs typeface="Times New Roman"/>
              </a:rPr>
              <a:t>a</a:t>
            </a:r>
            <a:r>
              <a:rPr lang="hu-HU" b="1" u="sng" dirty="0" err="1">
                <a:ea typeface="Calibri"/>
                <a:cs typeface="Times New Roman"/>
              </a:rPr>
              <a:t>d</a:t>
            </a:r>
            <a:endParaRPr lang="hu-H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 err="1">
                <a:ea typeface="Calibri"/>
                <a:cs typeface="Times New Roman"/>
              </a:rPr>
              <a:t>dz-dzé</a:t>
            </a:r>
            <a:r>
              <a:rPr lang="hu-HU" b="1" dirty="0">
                <a:ea typeface="Calibri"/>
                <a:cs typeface="Times New Roman"/>
              </a:rPr>
              <a:t>      - </a:t>
            </a:r>
            <a:r>
              <a:rPr lang="hu-HU" b="1" dirty="0" err="1">
                <a:ea typeface="Calibri"/>
                <a:cs typeface="Times New Roman"/>
              </a:rPr>
              <a:t>as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dirty="0" err="1">
                <a:ea typeface="Calibri"/>
                <a:cs typeface="Times New Roman"/>
              </a:rPr>
              <a:t>in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dirty="0" err="1">
                <a:ea typeface="Calibri"/>
                <a:cs typeface="Times New Roman"/>
              </a:rPr>
              <a:t>nee</a:t>
            </a:r>
            <a:r>
              <a:rPr lang="hu-HU" b="1" u="sng" dirty="0" err="1">
                <a:ea typeface="Calibri"/>
                <a:cs typeface="Times New Roman"/>
              </a:rPr>
              <a:t>ds</a:t>
            </a:r>
            <a:endParaRPr lang="hu-H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 err="1">
                <a:ea typeface="Calibri"/>
                <a:cs typeface="Times New Roman"/>
              </a:rPr>
              <a:t>dzs-dzsé</a:t>
            </a:r>
            <a:r>
              <a:rPr lang="hu-HU" b="1" dirty="0">
                <a:ea typeface="Calibri"/>
                <a:cs typeface="Times New Roman"/>
              </a:rPr>
              <a:t>   - </a:t>
            </a:r>
            <a:r>
              <a:rPr lang="hu-HU" b="1" dirty="0" err="1">
                <a:ea typeface="Calibri"/>
                <a:cs typeface="Times New Roman"/>
              </a:rPr>
              <a:t>as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dirty="0" err="1">
                <a:ea typeface="Calibri"/>
                <a:cs typeface="Times New Roman"/>
              </a:rPr>
              <a:t>in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u="sng" dirty="0" err="1">
                <a:ea typeface="Calibri"/>
                <a:cs typeface="Times New Roman"/>
              </a:rPr>
              <a:t>j</a:t>
            </a:r>
            <a:r>
              <a:rPr lang="hu-HU" b="1" dirty="0" err="1">
                <a:ea typeface="Calibri"/>
                <a:cs typeface="Times New Roman"/>
              </a:rPr>
              <a:t>ob</a:t>
            </a:r>
            <a:endParaRPr lang="hu-H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ea typeface="Calibri"/>
                <a:cs typeface="Times New Roman"/>
              </a:rPr>
              <a:t>e-e            - </a:t>
            </a:r>
            <a:r>
              <a:rPr lang="hu-HU" b="1" dirty="0" err="1">
                <a:ea typeface="Calibri"/>
                <a:cs typeface="Times New Roman"/>
              </a:rPr>
              <a:t>as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dirty="0" err="1">
                <a:ea typeface="Calibri"/>
                <a:cs typeface="Times New Roman"/>
              </a:rPr>
              <a:t>in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dirty="0" err="1">
                <a:ea typeface="Calibri"/>
                <a:cs typeface="Times New Roman"/>
              </a:rPr>
              <a:t>b</a:t>
            </a:r>
            <a:r>
              <a:rPr lang="hu-HU" b="1" u="sng" dirty="0" err="1">
                <a:ea typeface="Calibri"/>
                <a:cs typeface="Times New Roman"/>
              </a:rPr>
              <a:t>e</a:t>
            </a:r>
            <a:r>
              <a:rPr lang="hu-HU" b="1" dirty="0" err="1">
                <a:ea typeface="Calibri"/>
                <a:cs typeface="Times New Roman"/>
              </a:rPr>
              <a:t>d</a:t>
            </a:r>
            <a:endParaRPr lang="hu-H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 err="1">
                <a:ea typeface="Calibri"/>
                <a:cs typeface="Times New Roman"/>
              </a:rPr>
              <a:t>é-é</a:t>
            </a:r>
            <a:r>
              <a:rPr lang="hu-HU" b="1" dirty="0">
                <a:ea typeface="Calibri"/>
                <a:cs typeface="Times New Roman"/>
              </a:rPr>
              <a:t>            - </a:t>
            </a:r>
            <a:r>
              <a:rPr lang="hu-HU" b="1" dirty="0" err="1">
                <a:ea typeface="Calibri"/>
                <a:cs typeface="Times New Roman"/>
              </a:rPr>
              <a:t>as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dirty="0" err="1">
                <a:ea typeface="Calibri"/>
                <a:cs typeface="Times New Roman"/>
              </a:rPr>
              <a:t>in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dirty="0" err="1">
                <a:ea typeface="Calibri"/>
                <a:cs typeface="Times New Roman"/>
              </a:rPr>
              <a:t>d</a:t>
            </a:r>
            <a:r>
              <a:rPr lang="hu-HU" b="1" u="sng" dirty="0" err="1">
                <a:ea typeface="Calibri"/>
                <a:cs typeface="Times New Roman"/>
              </a:rPr>
              <a:t>a</a:t>
            </a:r>
            <a:r>
              <a:rPr lang="hu-HU" b="1" dirty="0" err="1">
                <a:ea typeface="Calibri"/>
                <a:cs typeface="Times New Roman"/>
              </a:rPr>
              <a:t>y</a:t>
            </a:r>
            <a:endParaRPr lang="hu-H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 err="1">
                <a:ea typeface="Calibri"/>
                <a:cs typeface="Times New Roman"/>
              </a:rPr>
              <a:t>f-ef</a:t>
            </a:r>
            <a:r>
              <a:rPr lang="hu-HU" b="1" dirty="0">
                <a:ea typeface="Calibri"/>
                <a:cs typeface="Times New Roman"/>
              </a:rPr>
              <a:t>            - </a:t>
            </a:r>
            <a:r>
              <a:rPr lang="hu-HU" b="1" dirty="0" err="1">
                <a:ea typeface="Calibri"/>
                <a:cs typeface="Times New Roman"/>
              </a:rPr>
              <a:t>as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dirty="0" err="1">
                <a:ea typeface="Calibri"/>
                <a:cs typeface="Times New Roman"/>
              </a:rPr>
              <a:t>in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u="sng" dirty="0" err="1">
                <a:ea typeface="Calibri"/>
                <a:cs typeface="Times New Roman"/>
              </a:rPr>
              <a:t>f</a:t>
            </a:r>
            <a:r>
              <a:rPr lang="hu-HU" b="1" dirty="0" err="1">
                <a:ea typeface="Calibri"/>
                <a:cs typeface="Times New Roman"/>
              </a:rPr>
              <a:t>ive</a:t>
            </a:r>
            <a:r>
              <a:rPr lang="hu-HU" b="1" dirty="0">
                <a:ea typeface="Calibri"/>
                <a:cs typeface="Times New Roman"/>
              </a:rPr>
              <a:t>   </a:t>
            </a:r>
            <a:endParaRPr lang="hu-H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 err="1">
                <a:ea typeface="Calibri"/>
                <a:cs typeface="Times New Roman"/>
              </a:rPr>
              <a:t>g-gé</a:t>
            </a:r>
            <a:r>
              <a:rPr lang="hu-HU" b="1" dirty="0">
                <a:ea typeface="Calibri"/>
                <a:cs typeface="Times New Roman"/>
              </a:rPr>
              <a:t>          - </a:t>
            </a:r>
            <a:r>
              <a:rPr lang="hu-HU" b="1" dirty="0" err="1">
                <a:ea typeface="Calibri"/>
                <a:cs typeface="Times New Roman"/>
              </a:rPr>
              <a:t>as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dirty="0" err="1">
                <a:ea typeface="Calibri"/>
                <a:cs typeface="Times New Roman"/>
              </a:rPr>
              <a:t>in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u="sng" dirty="0" err="1">
                <a:ea typeface="Calibri"/>
                <a:cs typeface="Times New Roman"/>
              </a:rPr>
              <a:t>g</a:t>
            </a:r>
            <a:r>
              <a:rPr lang="hu-HU" b="1" dirty="0" err="1">
                <a:ea typeface="Calibri"/>
                <a:cs typeface="Times New Roman"/>
              </a:rPr>
              <a:t>irl</a:t>
            </a:r>
            <a:endParaRPr lang="hu-H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 err="1">
                <a:ea typeface="Calibri"/>
                <a:cs typeface="Times New Roman"/>
              </a:rPr>
              <a:t>gy-gyé</a:t>
            </a:r>
            <a:r>
              <a:rPr lang="hu-HU" b="1" dirty="0">
                <a:ea typeface="Calibri"/>
                <a:cs typeface="Times New Roman"/>
              </a:rPr>
              <a:t>      </a:t>
            </a:r>
            <a:r>
              <a:rPr lang="hu-HU" b="1" dirty="0" err="1">
                <a:ea typeface="Calibri"/>
                <a:cs typeface="Times New Roman"/>
              </a:rPr>
              <a:t>-as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dirty="0" err="1">
                <a:ea typeface="Calibri"/>
                <a:cs typeface="Times New Roman"/>
              </a:rPr>
              <a:t>in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u="sng" dirty="0" err="1">
                <a:ea typeface="Calibri"/>
                <a:cs typeface="Times New Roman"/>
              </a:rPr>
              <a:t>d</a:t>
            </a:r>
            <a:r>
              <a:rPr lang="hu-HU" b="1" dirty="0" err="1">
                <a:ea typeface="Calibri"/>
                <a:cs typeface="Times New Roman"/>
              </a:rPr>
              <a:t>ue</a:t>
            </a:r>
            <a:endParaRPr lang="hu-H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 err="1">
                <a:ea typeface="Calibri"/>
                <a:cs typeface="Times New Roman"/>
              </a:rPr>
              <a:t>h-há</a:t>
            </a:r>
            <a:r>
              <a:rPr lang="hu-HU" b="1" dirty="0">
                <a:ea typeface="Calibri"/>
                <a:cs typeface="Times New Roman"/>
              </a:rPr>
              <a:t>          - </a:t>
            </a:r>
            <a:r>
              <a:rPr lang="hu-HU" b="1" dirty="0" err="1">
                <a:ea typeface="Calibri"/>
                <a:cs typeface="Times New Roman"/>
              </a:rPr>
              <a:t>as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dirty="0" err="1">
                <a:ea typeface="Calibri"/>
                <a:cs typeface="Times New Roman"/>
              </a:rPr>
              <a:t>in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u="sng" dirty="0">
                <a:ea typeface="Calibri"/>
                <a:cs typeface="Times New Roman"/>
              </a:rPr>
              <a:t>h</a:t>
            </a:r>
            <a:r>
              <a:rPr lang="hu-HU" b="1" dirty="0">
                <a:ea typeface="Calibri"/>
                <a:cs typeface="Times New Roman"/>
              </a:rPr>
              <a:t>ouse</a:t>
            </a:r>
            <a:endParaRPr lang="hu-H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ea typeface="Calibri"/>
                <a:cs typeface="Times New Roman"/>
              </a:rPr>
              <a:t>i-i              - </a:t>
            </a:r>
            <a:r>
              <a:rPr lang="hu-HU" b="1" dirty="0" err="1">
                <a:ea typeface="Calibri"/>
                <a:cs typeface="Times New Roman"/>
              </a:rPr>
              <a:t>as</a:t>
            </a:r>
            <a:r>
              <a:rPr lang="hu-HU" b="1" dirty="0">
                <a:ea typeface="Calibri"/>
                <a:cs typeface="Times New Roman"/>
              </a:rPr>
              <a:t> </a:t>
            </a:r>
            <a:r>
              <a:rPr lang="hu-HU" b="1" dirty="0" err="1">
                <a:ea typeface="Calibri"/>
                <a:cs typeface="Times New Roman"/>
              </a:rPr>
              <a:t>in</a:t>
            </a:r>
            <a:r>
              <a:rPr lang="hu-HU" b="1" dirty="0">
                <a:ea typeface="Calibri"/>
                <a:cs typeface="Times New Roman"/>
              </a:rPr>
              <a:t> happ</a:t>
            </a:r>
            <a:r>
              <a:rPr lang="hu-HU" b="1" u="sng" dirty="0">
                <a:ea typeface="Calibri"/>
                <a:cs typeface="Times New Roman"/>
              </a:rPr>
              <a:t>y</a:t>
            </a:r>
            <a:endParaRPr lang="hu-HU" sz="1100" dirty="0"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988840"/>
            <a:ext cx="338437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33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671691"/>
            <a:ext cx="696985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/>
              <a:t>í-í</a:t>
            </a:r>
            <a:r>
              <a:rPr lang="hu-HU" b="1" dirty="0"/>
              <a:t>                  - </a:t>
            </a:r>
            <a:r>
              <a:rPr lang="hu-HU" b="1" dirty="0" err="1"/>
              <a:t>as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dirty="0" err="1"/>
              <a:t>m</a:t>
            </a:r>
            <a:r>
              <a:rPr lang="hu-HU" b="1" u="sng" dirty="0" err="1"/>
              <a:t>ea</a:t>
            </a:r>
            <a:r>
              <a:rPr lang="hu-HU" b="1" dirty="0" err="1"/>
              <a:t>n</a:t>
            </a:r>
            <a:endParaRPr lang="hu-HU" dirty="0"/>
          </a:p>
          <a:p>
            <a:r>
              <a:rPr lang="hu-HU" b="1" dirty="0" err="1"/>
              <a:t>j-jé</a:t>
            </a:r>
            <a:r>
              <a:rPr lang="hu-HU" b="1" dirty="0"/>
              <a:t>               - </a:t>
            </a:r>
            <a:r>
              <a:rPr lang="hu-HU" b="1" dirty="0" err="1"/>
              <a:t>as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u="sng" dirty="0" err="1"/>
              <a:t>y</a:t>
            </a:r>
            <a:r>
              <a:rPr lang="hu-HU" b="1" dirty="0" err="1"/>
              <a:t>es</a:t>
            </a:r>
            <a:endParaRPr lang="hu-HU" dirty="0"/>
          </a:p>
          <a:p>
            <a:r>
              <a:rPr lang="hu-HU" b="1" dirty="0" err="1"/>
              <a:t>k-ká</a:t>
            </a:r>
            <a:r>
              <a:rPr lang="hu-HU" b="1" dirty="0"/>
              <a:t>             - </a:t>
            </a:r>
            <a:r>
              <a:rPr lang="hu-HU" b="1" dirty="0" err="1"/>
              <a:t>as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dirty="0" err="1"/>
              <a:t>loo</a:t>
            </a:r>
            <a:r>
              <a:rPr lang="hu-HU" b="1" u="sng" dirty="0" err="1"/>
              <a:t>k</a:t>
            </a:r>
            <a:endParaRPr lang="hu-HU" dirty="0"/>
          </a:p>
          <a:p>
            <a:r>
              <a:rPr lang="hu-HU" b="1" dirty="0"/>
              <a:t>l-el               - </a:t>
            </a:r>
            <a:r>
              <a:rPr lang="hu-HU" b="1" dirty="0" err="1"/>
              <a:t>as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he</a:t>
            </a:r>
            <a:r>
              <a:rPr lang="hu-HU" b="1" u="sng" dirty="0"/>
              <a:t>ll</a:t>
            </a:r>
            <a:r>
              <a:rPr lang="hu-HU" b="1" dirty="0"/>
              <a:t>o</a:t>
            </a:r>
            <a:endParaRPr lang="hu-HU" dirty="0"/>
          </a:p>
          <a:p>
            <a:r>
              <a:rPr lang="hu-HU" b="1" dirty="0"/>
              <a:t>m-em          - </a:t>
            </a:r>
            <a:r>
              <a:rPr lang="hu-HU" b="1" dirty="0" err="1"/>
              <a:t>as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u="sng" dirty="0" err="1"/>
              <a:t>m</a:t>
            </a:r>
            <a:r>
              <a:rPr lang="hu-HU" b="1" dirty="0" err="1"/>
              <a:t>e</a:t>
            </a:r>
            <a:endParaRPr lang="hu-HU" dirty="0"/>
          </a:p>
          <a:p>
            <a:r>
              <a:rPr lang="hu-HU" b="1" dirty="0"/>
              <a:t>n-en             - </a:t>
            </a:r>
            <a:r>
              <a:rPr lang="hu-HU" b="1" dirty="0" err="1"/>
              <a:t>as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u="sng" dirty="0" err="1"/>
              <a:t>n</a:t>
            </a:r>
            <a:r>
              <a:rPr lang="hu-HU" b="1" dirty="0" err="1"/>
              <a:t>ame</a:t>
            </a:r>
            <a:endParaRPr lang="hu-HU" dirty="0"/>
          </a:p>
          <a:p>
            <a:r>
              <a:rPr lang="hu-HU" b="1" dirty="0" err="1"/>
              <a:t>ny-eny</a:t>
            </a:r>
            <a:r>
              <a:rPr lang="hu-HU" b="1" dirty="0"/>
              <a:t>         - </a:t>
            </a:r>
            <a:r>
              <a:rPr lang="hu-HU" b="1" dirty="0" err="1"/>
              <a:t>as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u="sng" dirty="0" err="1"/>
              <a:t>n</a:t>
            </a:r>
            <a:r>
              <a:rPr lang="hu-HU" b="1" dirty="0" err="1"/>
              <a:t>ew</a:t>
            </a:r>
            <a:endParaRPr lang="hu-HU" dirty="0"/>
          </a:p>
          <a:p>
            <a:r>
              <a:rPr lang="hu-HU" b="1" dirty="0" err="1"/>
              <a:t>o-o</a:t>
            </a:r>
            <a:r>
              <a:rPr lang="hu-HU" b="1" dirty="0"/>
              <a:t>               - </a:t>
            </a:r>
            <a:r>
              <a:rPr lang="hu-HU" b="1" dirty="0" err="1"/>
              <a:t>as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dirty="0" err="1"/>
              <a:t>h</a:t>
            </a:r>
            <a:r>
              <a:rPr lang="hu-HU" b="1" u="sng" dirty="0" err="1"/>
              <a:t>o</a:t>
            </a:r>
            <a:r>
              <a:rPr lang="hu-HU" b="1" dirty="0" err="1"/>
              <a:t>p</a:t>
            </a:r>
            <a:endParaRPr lang="hu-HU" dirty="0"/>
          </a:p>
          <a:p>
            <a:r>
              <a:rPr lang="hu-HU" b="1" dirty="0"/>
              <a:t>ó-ó               - </a:t>
            </a:r>
            <a:r>
              <a:rPr lang="hu-HU" b="1" dirty="0" err="1"/>
              <a:t>similar</a:t>
            </a:r>
            <a:r>
              <a:rPr lang="hu-HU" b="1" dirty="0"/>
              <a:t> </a:t>
            </a:r>
            <a:r>
              <a:rPr lang="hu-HU" b="1" dirty="0" err="1"/>
              <a:t>to</a:t>
            </a:r>
            <a:r>
              <a:rPr lang="hu-HU" b="1" dirty="0"/>
              <a:t> </a:t>
            </a:r>
            <a:r>
              <a:rPr lang="hu-HU" b="1" u="sng" dirty="0" err="1"/>
              <a:t>o</a:t>
            </a:r>
            <a:r>
              <a:rPr lang="hu-HU" b="1" dirty="0" err="1"/>
              <a:t>wn</a:t>
            </a:r>
            <a:endParaRPr lang="hu-HU" b="1" u="sng" dirty="0"/>
          </a:p>
          <a:p>
            <a:r>
              <a:rPr lang="hu-HU" b="1" dirty="0" err="1"/>
              <a:t>ö-ö</a:t>
            </a:r>
            <a:r>
              <a:rPr lang="hu-HU" b="1" dirty="0"/>
              <a:t>               - </a:t>
            </a:r>
            <a:r>
              <a:rPr lang="hu-HU" b="1" dirty="0" err="1"/>
              <a:t>similar</a:t>
            </a:r>
            <a:r>
              <a:rPr lang="hu-HU" b="1" dirty="0"/>
              <a:t> </a:t>
            </a:r>
            <a:r>
              <a:rPr lang="hu-HU" b="1" dirty="0" err="1"/>
              <a:t>to</a:t>
            </a:r>
            <a:r>
              <a:rPr lang="hu-HU" b="1" dirty="0"/>
              <a:t>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sound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u="sng" dirty="0" err="1"/>
              <a:t>a</a:t>
            </a:r>
            <a:r>
              <a:rPr lang="hu-HU" b="1" dirty="0" err="1"/>
              <a:t>ccept</a:t>
            </a:r>
            <a:endParaRPr lang="hu-HU" b="1" dirty="0"/>
          </a:p>
          <a:p>
            <a:r>
              <a:rPr lang="hu-HU" b="1" dirty="0"/>
              <a:t>ő-ő               - no </a:t>
            </a:r>
            <a:r>
              <a:rPr lang="hu-HU" b="1" dirty="0" err="1"/>
              <a:t>similar</a:t>
            </a:r>
            <a:r>
              <a:rPr lang="hu-HU" b="1" dirty="0"/>
              <a:t> </a:t>
            </a:r>
            <a:r>
              <a:rPr lang="hu-HU" b="1" dirty="0" err="1"/>
              <a:t>sound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English</a:t>
            </a:r>
          </a:p>
          <a:p>
            <a:r>
              <a:rPr lang="hu-HU" b="1" dirty="0" err="1"/>
              <a:t>p-pé</a:t>
            </a:r>
            <a:r>
              <a:rPr lang="hu-HU" b="1" dirty="0"/>
              <a:t>             - </a:t>
            </a:r>
            <a:r>
              <a:rPr lang="hu-HU" b="1" dirty="0" err="1"/>
              <a:t>as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u="sng" dirty="0"/>
              <a:t>p</a:t>
            </a:r>
            <a:r>
              <a:rPr lang="hu-HU" b="1" dirty="0"/>
              <a:t>ark</a:t>
            </a:r>
            <a:endParaRPr lang="hu-HU" dirty="0"/>
          </a:p>
          <a:p>
            <a:r>
              <a:rPr lang="hu-HU" b="1" dirty="0" err="1"/>
              <a:t>q-kú</a:t>
            </a:r>
            <a:r>
              <a:rPr lang="hu-HU" b="1" dirty="0"/>
              <a:t>             - </a:t>
            </a:r>
            <a:r>
              <a:rPr lang="hu-HU" b="1" dirty="0" err="1"/>
              <a:t>as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u="sng" dirty="0" err="1"/>
              <a:t>coo</a:t>
            </a:r>
            <a:r>
              <a:rPr lang="hu-HU" b="1" dirty="0" err="1"/>
              <a:t>l</a:t>
            </a:r>
            <a:endParaRPr lang="hu-HU" b="1" dirty="0"/>
          </a:p>
          <a:p>
            <a:r>
              <a:rPr lang="hu-HU" b="1" dirty="0" err="1"/>
              <a:t>r-er</a:t>
            </a:r>
            <a:r>
              <a:rPr lang="hu-HU" b="1" dirty="0"/>
              <a:t>               - no </a:t>
            </a:r>
            <a:r>
              <a:rPr lang="hu-HU" b="1" dirty="0" err="1"/>
              <a:t>equivalent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English(</a:t>
            </a:r>
            <a:r>
              <a:rPr lang="hu-HU" b="1" dirty="0" err="1"/>
              <a:t>something</a:t>
            </a:r>
            <a:r>
              <a:rPr lang="hu-HU" b="1" dirty="0"/>
              <a:t> </a:t>
            </a:r>
            <a:r>
              <a:rPr lang="hu-HU" b="1" dirty="0" err="1"/>
              <a:t>like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dirty="0" err="1"/>
              <a:t>ma</a:t>
            </a:r>
            <a:r>
              <a:rPr lang="hu-HU" b="1" u="sng" dirty="0" err="1"/>
              <a:t>rr</a:t>
            </a:r>
            <a:r>
              <a:rPr lang="hu-HU" b="1" dirty="0" err="1"/>
              <a:t>y</a:t>
            </a:r>
            <a:r>
              <a:rPr lang="hu-HU" b="1" dirty="0"/>
              <a:t>)</a:t>
            </a:r>
            <a:endParaRPr lang="hu-HU" dirty="0"/>
          </a:p>
          <a:p>
            <a:r>
              <a:rPr lang="hu-HU" b="1" dirty="0"/>
              <a:t>s-es              - </a:t>
            </a:r>
            <a:r>
              <a:rPr lang="hu-HU" b="1" dirty="0" err="1"/>
              <a:t>as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u="sng" dirty="0" err="1"/>
              <a:t>sh</a:t>
            </a:r>
            <a:r>
              <a:rPr lang="hu-HU" b="1" dirty="0" err="1"/>
              <a:t>oe</a:t>
            </a:r>
            <a:r>
              <a:rPr lang="hu-HU" b="1" dirty="0"/>
              <a:t> and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u="sng" dirty="0" err="1"/>
              <a:t>s</a:t>
            </a:r>
            <a:r>
              <a:rPr lang="hu-HU" b="1" dirty="0" err="1"/>
              <a:t>ugar</a:t>
            </a:r>
            <a:endParaRPr lang="hu-HU" dirty="0"/>
          </a:p>
          <a:p>
            <a:r>
              <a:rPr lang="hu-HU" b="1" dirty="0" err="1"/>
              <a:t>sz-esz</a:t>
            </a:r>
            <a:r>
              <a:rPr lang="hu-HU" b="1" dirty="0"/>
              <a:t>           - </a:t>
            </a:r>
            <a:r>
              <a:rPr lang="hu-HU" b="1" dirty="0" err="1"/>
              <a:t>as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u="sng" dirty="0" err="1"/>
              <a:t>s</a:t>
            </a:r>
            <a:r>
              <a:rPr lang="hu-HU" b="1" dirty="0" err="1"/>
              <a:t>ee</a:t>
            </a:r>
            <a:endParaRPr lang="hu-HU" dirty="0"/>
          </a:p>
          <a:p>
            <a:r>
              <a:rPr lang="hu-HU" b="1" dirty="0" err="1"/>
              <a:t>t-té</a:t>
            </a:r>
            <a:r>
              <a:rPr lang="hu-HU" b="1" dirty="0"/>
              <a:t>               - </a:t>
            </a:r>
            <a:r>
              <a:rPr lang="hu-HU" b="1" dirty="0" err="1"/>
              <a:t>as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u="sng" dirty="0" err="1"/>
              <a:t>t</a:t>
            </a:r>
            <a:r>
              <a:rPr lang="hu-HU" dirty="0" err="1"/>
              <a:t>i</a:t>
            </a:r>
            <a:r>
              <a:rPr lang="hu-HU" b="1" dirty="0" err="1"/>
              <a:t>me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400" y="871995"/>
            <a:ext cx="2632991" cy="220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77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8" y="836712"/>
            <a:ext cx="860030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b="1" dirty="0"/>
          </a:p>
          <a:p>
            <a:r>
              <a:rPr lang="hu-HU" b="1" dirty="0" err="1"/>
              <a:t>ty-tyé</a:t>
            </a:r>
            <a:r>
              <a:rPr lang="hu-HU" b="1" dirty="0"/>
              <a:t>           - </a:t>
            </a:r>
            <a:r>
              <a:rPr lang="hu-HU" b="1" dirty="0" err="1"/>
              <a:t>as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u="sng" dirty="0" err="1"/>
              <a:t>t</a:t>
            </a:r>
            <a:r>
              <a:rPr lang="hu-HU" b="1" dirty="0" err="1"/>
              <a:t>ube</a:t>
            </a:r>
            <a:endParaRPr lang="hu-HU" dirty="0"/>
          </a:p>
          <a:p>
            <a:r>
              <a:rPr lang="hu-HU" b="1" dirty="0" err="1"/>
              <a:t>u-u</a:t>
            </a:r>
            <a:r>
              <a:rPr lang="hu-HU" b="1" dirty="0"/>
              <a:t>                - </a:t>
            </a:r>
            <a:r>
              <a:rPr lang="hu-HU" b="1" dirty="0" err="1"/>
              <a:t>as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dirty="0" err="1"/>
              <a:t>b</a:t>
            </a:r>
            <a:r>
              <a:rPr lang="hu-HU" b="1" u="sng" dirty="0" err="1"/>
              <a:t>oo</a:t>
            </a:r>
            <a:r>
              <a:rPr lang="hu-HU" b="1" dirty="0" err="1"/>
              <a:t>k</a:t>
            </a:r>
            <a:endParaRPr lang="hu-HU" dirty="0"/>
          </a:p>
          <a:p>
            <a:r>
              <a:rPr lang="hu-HU" b="1" dirty="0" err="1"/>
              <a:t>ú-ú</a:t>
            </a:r>
            <a:r>
              <a:rPr lang="hu-HU" b="1" dirty="0"/>
              <a:t>                - </a:t>
            </a:r>
            <a:r>
              <a:rPr lang="hu-HU" b="1" dirty="0" err="1"/>
              <a:t>as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dirty="0" err="1"/>
              <a:t>bl</a:t>
            </a:r>
            <a:r>
              <a:rPr lang="hu-HU" b="1" u="sng" dirty="0" err="1"/>
              <a:t>ue</a:t>
            </a:r>
            <a:endParaRPr lang="hu-HU" dirty="0"/>
          </a:p>
          <a:p>
            <a:r>
              <a:rPr lang="hu-HU" b="1" dirty="0" err="1"/>
              <a:t>ü-ü</a:t>
            </a:r>
            <a:r>
              <a:rPr lang="hu-HU" b="1" dirty="0"/>
              <a:t>                 - no </a:t>
            </a:r>
            <a:r>
              <a:rPr lang="hu-HU" b="1" dirty="0" err="1"/>
              <a:t>similar</a:t>
            </a:r>
            <a:r>
              <a:rPr lang="hu-HU" b="1" dirty="0"/>
              <a:t> </a:t>
            </a:r>
            <a:r>
              <a:rPr lang="hu-HU" b="1" dirty="0" err="1"/>
              <a:t>sound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English</a:t>
            </a:r>
            <a:endParaRPr lang="hu-HU" dirty="0"/>
          </a:p>
          <a:p>
            <a:r>
              <a:rPr lang="hu-HU" b="1" dirty="0" err="1"/>
              <a:t>ű-ű</a:t>
            </a:r>
            <a:r>
              <a:rPr lang="hu-HU" b="1" dirty="0"/>
              <a:t>                - no </a:t>
            </a:r>
            <a:r>
              <a:rPr lang="hu-HU" b="1" dirty="0" err="1"/>
              <a:t>similar</a:t>
            </a:r>
            <a:r>
              <a:rPr lang="hu-HU" b="1" dirty="0"/>
              <a:t> </a:t>
            </a:r>
            <a:r>
              <a:rPr lang="hu-HU" b="1" dirty="0" err="1"/>
              <a:t>sound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English</a:t>
            </a:r>
            <a:endParaRPr lang="hu-HU" dirty="0"/>
          </a:p>
          <a:p>
            <a:r>
              <a:rPr lang="hu-HU" b="1" dirty="0" err="1"/>
              <a:t>v-vé</a:t>
            </a:r>
            <a:r>
              <a:rPr lang="hu-HU" b="1" dirty="0"/>
              <a:t>               - </a:t>
            </a:r>
            <a:r>
              <a:rPr lang="hu-HU" b="1" dirty="0" err="1"/>
              <a:t>as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u="sng" dirty="0" err="1"/>
              <a:t>v</a:t>
            </a:r>
            <a:r>
              <a:rPr lang="hu-HU" b="1" dirty="0" err="1"/>
              <a:t>ery</a:t>
            </a:r>
            <a:endParaRPr lang="hu-HU" dirty="0"/>
          </a:p>
          <a:p>
            <a:r>
              <a:rPr lang="hu-HU" b="1" dirty="0" err="1"/>
              <a:t>w-dupla</a:t>
            </a:r>
            <a:r>
              <a:rPr lang="hu-HU" b="1" dirty="0"/>
              <a:t> </a:t>
            </a:r>
            <a:r>
              <a:rPr lang="hu-HU" b="1" dirty="0" err="1"/>
              <a:t>vé</a:t>
            </a:r>
            <a:r>
              <a:rPr lang="hu-HU" b="1" dirty="0"/>
              <a:t>   - </a:t>
            </a:r>
            <a:r>
              <a:rPr lang="hu-HU" b="1" dirty="0" err="1"/>
              <a:t>only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dirty="0" err="1"/>
              <a:t>words</a:t>
            </a:r>
            <a:r>
              <a:rPr lang="hu-HU" b="1" dirty="0"/>
              <a:t> of </a:t>
            </a:r>
            <a:r>
              <a:rPr lang="hu-HU" b="1" dirty="0" err="1"/>
              <a:t>foreign</a:t>
            </a:r>
            <a:r>
              <a:rPr lang="hu-HU" b="1" dirty="0"/>
              <a:t> </a:t>
            </a:r>
            <a:r>
              <a:rPr lang="hu-HU" b="1" dirty="0" err="1"/>
              <a:t>origin</a:t>
            </a:r>
            <a:r>
              <a:rPr lang="hu-HU" b="1" dirty="0"/>
              <a:t> and </a:t>
            </a:r>
            <a:r>
              <a:rPr lang="hu-HU" b="1" dirty="0" err="1"/>
              <a:t>names</a:t>
            </a:r>
            <a:r>
              <a:rPr lang="hu-HU" b="1" dirty="0"/>
              <a:t>(</a:t>
            </a:r>
            <a:r>
              <a:rPr lang="hu-HU" b="1" dirty="0" err="1"/>
              <a:t>pronounced</a:t>
            </a:r>
            <a:r>
              <a:rPr lang="hu-HU" b="1" dirty="0"/>
              <a:t> </a:t>
            </a:r>
            <a:r>
              <a:rPr lang="hu-HU" b="1" dirty="0" err="1"/>
              <a:t>like</a:t>
            </a:r>
            <a:r>
              <a:rPr lang="hu-HU" b="1" dirty="0"/>
              <a:t> ‚</a:t>
            </a:r>
            <a:r>
              <a:rPr lang="hu-HU" b="1" dirty="0" err="1"/>
              <a:t>v-vé</a:t>
            </a:r>
            <a:r>
              <a:rPr lang="hu-HU" b="1"/>
              <a:t>’</a:t>
            </a:r>
            <a:endParaRPr lang="hu-HU" b="1" dirty="0"/>
          </a:p>
          <a:p>
            <a:r>
              <a:rPr lang="hu-HU" b="1" dirty="0" err="1"/>
              <a:t>x-iksz</a:t>
            </a:r>
            <a:r>
              <a:rPr lang="hu-HU" b="1" dirty="0"/>
              <a:t>             - </a:t>
            </a:r>
            <a:r>
              <a:rPr lang="hu-HU" b="1" dirty="0" err="1"/>
              <a:t>only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dirty="0" err="1"/>
              <a:t>words</a:t>
            </a:r>
            <a:r>
              <a:rPr lang="hu-HU" b="1" dirty="0"/>
              <a:t> of </a:t>
            </a:r>
            <a:r>
              <a:rPr lang="hu-HU" b="1" dirty="0" err="1"/>
              <a:t>foreign</a:t>
            </a:r>
            <a:r>
              <a:rPr lang="hu-HU" b="1" dirty="0"/>
              <a:t> </a:t>
            </a:r>
            <a:r>
              <a:rPr lang="hu-HU" b="1" dirty="0" err="1"/>
              <a:t>origin</a:t>
            </a:r>
            <a:r>
              <a:rPr lang="hu-HU" b="1" dirty="0"/>
              <a:t> and </a:t>
            </a:r>
            <a:r>
              <a:rPr lang="hu-HU" b="1" dirty="0" err="1"/>
              <a:t>names</a:t>
            </a:r>
            <a:endParaRPr lang="hu-HU" dirty="0"/>
          </a:p>
          <a:p>
            <a:r>
              <a:rPr lang="hu-HU" b="1" dirty="0" err="1"/>
              <a:t>y-ipszilon</a:t>
            </a:r>
            <a:r>
              <a:rPr lang="hu-HU" b="1" dirty="0"/>
              <a:t>      - </a:t>
            </a:r>
            <a:r>
              <a:rPr lang="hu-HU" b="1" dirty="0" err="1"/>
              <a:t>only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dirty="0" err="1"/>
              <a:t>words</a:t>
            </a:r>
            <a:r>
              <a:rPr lang="hu-HU" b="1" dirty="0"/>
              <a:t> of </a:t>
            </a:r>
            <a:r>
              <a:rPr lang="hu-HU" b="1" dirty="0" err="1"/>
              <a:t>foreign</a:t>
            </a:r>
            <a:r>
              <a:rPr lang="hu-HU" b="1" dirty="0"/>
              <a:t> </a:t>
            </a:r>
            <a:r>
              <a:rPr lang="hu-HU" b="1" dirty="0" err="1"/>
              <a:t>origin</a:t>
            </a:r>
            <a:r>
              <a:rPr lang="hu-HU" b="1" dirty="0"/>
              <a:t> and </a:t>
            </a:r>
            <a:r>
              <a:rPr lang="hu-HU" b="1" dirty="0" err="1"/>
              <a:t>names</a:t>
            </a:r>
            <a:endParaRPr lang="hu-HU" dirty="0"/>
          </a:p>
          <a:p>
            <a:r>
              <a:rPr lang="hu-HU" b="1" dirty="0" err="1"/>
              <a:t>z-zé</a:t>
            </a:r>
            <a:r>
              <a:rPr lang="hu-HU" b="1" dirty="0"/>
              <a:t>                - </a:t>
            </a:r>
            <a:r>
              <a:rPr lang="hu-HU" b="1" dirty="0" err="1"/>
              <a:t>as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u="sng" dirty="0" err="1"/>
              <a:t>z</a:t>
            </a:r>
            <a:r>
              <a:rPr lang="hu-HU" b="1" dirty="0" err="1"/>
              <a:t>oo</a:t>
            </a:r>
            <a:endParaRPr lang="hu-HU" dirty="0"/>
          </a:p>
          <a:p>
            <a:r>
              <a:rPr lang="hu-HU" b="1" dirty="0" err="1"/>
              <a:t>zs-zsé</a:t>
            </a:r>
            <a:r>
              <a:rPr lang="hu-HU" b="1" dirty="0"/>
              <a:t>            - </a:t>
            </a:r>
            <a:r>
              <a:rPr lang="hu-HU" b="1" dirty="0" err="1"/>
              <a:t>as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dirty="0" err="1"/>
              <a:t>televi</a:t>
            </a:r>
            <a:r>
              <a:rPr lang="hu-HU" b="1" u="sng" dirty="0" err="1"/>
              <a:t>s</a:t>
            </a:r>
            <a:r>
              <a:rPr lang="hu-HU" b="1" dirty="0" err="1"/>
              <a:t>ion</a:t>
            </a:r>
            <a:endParaRPr lang="hu-HU" dirty="0"/>
          </a:p>
          <a:p>
            <a:r>
              <a:rPr lang="hu-HU" b="1" dirty="0"/>
              <a:t> </a:t>
            </a:r>
            <a:endParaRPr lang="hu-HU" dirty="0"/>
          </a:p>
          <a:p>
            <a:r>
              <a:rPr lang="hu-HU" b="1" dirty="0"/>
              <a:t> 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220756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93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76672"/>
            <a:ext cx="9647073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91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378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82" y="4049830"/>
            <a:ext cx="8424935" cy="233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0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36903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791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83671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/>
              <a:t>GENERAL EXPRESSIONS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95536" y="1729711"/>
            <a:ext cx="6248189" cy="538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hu-HU" sz="2400" dirty="0" err="1">
                <a:latin typeface="Times New Roman"/>
                <a:ea typeface="Times New Roman"/>
                <a:cs typeface="Times New Roman"/>
              </a:rPr>
              <a:t>yes-</a:t>
            </a:r>
            <a:r>
              <a:rPr lang="hu-HU" sz="2400" dirty="0">
                <a:latin typeface="Times New Roman"/>
                <a:ea typeface="Times New Roman"/>
                <a:cs typeface="Times New Roman"/>
              </a:rPr>
              <a:t> igen</a:t>
            </a:r>
            <a:endParaRPr lang="hu-HU" sz="2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hu-HU" sz="2400" dirty="0">
                <a:latin typeface="Times New Roman"/>
                <a:ea typeface="Times New Roman"/>
                <a:cs typeface="Times New Roman"/>
              </a:rPr>
              <a:t>no-nem</a:t>
            </a:r>
            <a:endParaRPr lang="hu-HU" sz="2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hu-HU" sz="2400" dirty="0" err="1">
                <a:latin typeface="Times New Roman"/>
                <a:ea typeface="Times New Roman"/>
                <a:cs typeface="Times New Roman"/>
              </a:rPr>
              <a:t>please-</a:t>
            </a:r>
            <a:r>
              <a:rPr lang="hu-HU" sz="2400" dirty="0">
                <a:latin typeface="Times New Roman"/>
                <a:ea typeface="Times New Roman"/>
                <a:cs typeface="Times New Roman"/>
              </a:rPr>
              <a:t> kérlek</a:t>
            </a:r>
            <a:endParaRPr lang="hu-HU" sz="2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hu-HU" sz="2400" dirty="0" err="1">
                <a:latin typeface="Times New Roman"/>
                <a:ea typeface="Times New Roman"/>
                <a:cs typeface="Times New Roman"/>
              </a:rPr>
              <a:t>sorry-</a:t>
            </a:r>
            <a:r>
              <a:rPr lang="hu-HU" sz="2400" dirty="0">
                <a:latin typeface="Times New Roman"/>
                <a:ea typeface="Times New Roman"/>
                <a:cs typeface="Times New Roman"/>
              </a:rPr>
              <a:t> bocsánat/ sajnálom</a:t>
            </a:r>
            <a:endParaRPr lang="hu-HU" sz="2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hu-HU" sz="2400" dirty="0" err="1">
                <a:latin typeface="Times New Roman"/>
                <a:ea typeface="Times New Roman"/>
                <a:cs typeface="Times New Roman"/>
              </a:rPr>
              <a:t>Excuse</a:t>
            </a:r>
            <a:r>
              <a:rPr lang="hu-H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hu-HU" sz="2400" dirty="0" err="1">
                <a:latin typeface="Times New Roman"/>
                <a:ea typeface="Times New Roman"/>
                <a:cs typeface="Times New Roman"/>
              </a:rPr>
              <a:t>me-</a:t>
            </a:r>
            <a:r>
              <a:rPr lang="hu-HU" sz="2400" dirty="0">
                <a:latin typeface="Times New Roman"/>
                <a:ea typeface="Times New Roman"/>
                <a:cs typeface="Times New Roman"/>
              </a:rPr>
              <a:t> Elnézést.</a:t>
            </a:r>
            <a:endParaRPr lang="hu-HU" sz="2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hu-HU" sz="2400" dirty="0" err="1">
                <a:latin typeface="Times New Roman"/>
                <a:ea typeface="Times New Roman"/>
                <a:cs typeface="Times New Roman"/>
              </a:rPr>
              <a:t>Thanks-</a:t>
            </a:r>
            <a:r>
              <a:rPr lang="hu-HU" sz="2400" dirty="0">
                <a:latin typeface="Times New Roman"/>
                <a:ea typeface="Times New Roman"/>
                <a:cs typeface="Times New Roman"/>
              </a:rPr>
              <a:t> Kösz.( </a:t>
            </a:r>
            <a:r>
              <a:rPr lang="hu-HU" sz="2400" dirty="0" err="1">
                <a:latin typeface="Times New Roman"/>
                <a:ea typeface="Times New Roman"/>
                <a:cs typeface="Times New Roman"/>
              </a:rPr>
              <a:t>very</a:t>
            </a:r>
            <a:r>
              <a:rPr lang="hu-H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hu-HU" sz="2400" dirty="0" err="1">
                <a:latin typeface="Times New Roman"/>
                <a:ea typeface="Times New Roman"/>
                <a:cs typeface="Times New Roman"/>
              </a:rPr>
              <a:t>informal</a:t>
            </a:r>
            <a:r>
              <a:rPr lang="hu-HU" sz="2400" dirty="0">
                <a:latin typeface="Times New Roman"/>
                <a:ea typeface="Times New Roman"/>
                <a:cs typeface="Times New Roman"/>
              </a:rPr>
              <a:t>)/ Köszönöm.</a:t>
            </a:r>
            <a:endParaRPr lang="hu-HU" sz="2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hu-HU" sz="2400" dirty="0" err="1">
                <a:latin typeface="Times New Roman"/>
                <a:ea typeface="Times New Roman"/>
                <a:cs typeface="Times New Roman"/>
              </a:rPr>
              <a:t>Thank</a:t>
            </a:r>
            <a:r>
              <a:rPr lang="hu-H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hu-HU" sz="2400" dirty="0" err="1">
                <a:latin typeface="Times New Roman"/>
                <a:ea typeface="Times New Roman"/>
                <a:cs typeface="Times New Roman"/>
              </a:rPr>
              <a:t>you-</a:t>
            </a:r>
            <a:r>
              <a:rPr lang="hu-HU" sz="2400" dirty="0">
                <a:latin typeface="Times New Roman"/>
                <a:ea typeface="Times New Roman"/>
                <a:cs typeface="Times New Roman"/>
              </a:rPr>
              <a:t> Köszönöm.</a:t>
            </a:r>
            <a:endParaRPr lang="hu-HU" sz="2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hu-HU" sz="2400" dirty="0" err="1">
                <a:latin typeface="Times New Roman"/>
                <a:ea typeface="Times New Roman"/>
                <a:cs typeface="Times New Roman"/>
              </a:rPr>
              <a:t>Thank</a:t>
            </a:r>
            <a:r>
              <a:rPr lang="hu-H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hu-HU" sz="2400" dirty="0" err="1">
                <a:latin typeface="Times New Roman"/>
                <a:ea typeface="Times New Roman"/>
                <a:cs typeface="Times New Roman"/>
              </a:rPr>
              <a:t>you</a:t>
            </a:r>
            <a:r>
              <a:rPr lang="hu-H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hu-HU" sz="2400" dirty="0" err="1">
                <a:latin typeface="Times New Roman"/>
                <a:ea typeface="Times New Roman"/>
                <a:cs typeface="Times New Roman"/>
              </a:rPr>
              <a:t>very</a:t>
            </a:r>
            <a:r>
              <a:rPr lang="hu-H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hu-HU" sz="2400" dirty="0" err="1">
                <a:latin typeface="Times New Roman"/>
                <a:ea typeface="Times New Roman"/>
                <a:cs typeface="Times New Roman"/>
              </a:rPr>
              <a:t>much.-</a:t>
            </a:r>
            <a:r>
              <a:rPr lang="hu-HU" sz="2400" dirty="0">
                <a:latin typeface="Times New Roman"/>
                <a:ea typeface="Times New Roman"/>
                <a:cs typeface="Times New Roman"/>
              </a:rPr>
              <a:t> Nagyon köszönöm.</a:t>
            </a:r>
            <a:endParaRPr lang="hu-HU" sz="2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hu-HU" sz="2400" dirty="0" err="1">
                <a:latin typeface="Times New Roman"/>
                <a:ea typeface="Times New Roman"/>
                <a:cs typeface="Times New Roman"/>
              </a:rPr>
              <a:t>You</a:t>
            </a:r>
            <a:r>
              <a:rPr lang="hu-HU" sz="2400" dirty="0">
                <a:latin typeface="Times New Roman"/>
                <a:ea typeface="Times New Roman"/>
                <a:cs typeface="Times New Roman"/>
              </a:rPr>
              <a:t>’</a:t>
            </a:r>
            <a:r>
              <a:rPr lang="hu-HU" sz="2400" dirty="0" err="1">
                <a:latin typeface="Times New Roman"/>
                <a:ea typeface="Times New Roman"/>
                <a:cs typeface="Times New Roman"/>
              </a:rPr>
              <a:t>re</a:t>
            </a:r>
            <a:r>
              <a:rPr lang="hu-H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hu-HU" sz="2400" dirty="0" err="1">
                <a:latin typeface="Times New Roman"/>
                <a:ea typeface="Times New Roman"/>
                <a:cs typeface="Times New Roman"/>
              </a:rPr>
              <a:t>welcome</a:t>
            </a:r>
            <a:r>
              <a:rPr lang="hu-HU" sz="2400" dirty="0">
                <a:latin typeface="Times New Roman"/>
                <a:ea typeface="Times New Roman"/>
                <a:cs typeface="Times New Roman"/>
              </a:rPr>
              <a:t>. –Szívesen.</a:t>
            </a:r>
            <a:endParaRPr lang="hu-HU" sz="2400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hu-HU" dirty="0">
                <a:latin typeface="Times New Roman"/>
                <a:ea typeface="Calibri"/>
                <a:cs typeface="Times New Roman"/>
              </a:rPr>
              <a:t> </a:t>
            </a:r>
            <a:endParaRPr lang="hu-HU" dirty="0"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295232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591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282</TotalTime>
  <Words>491</Words>
  <Application>Microsoft Office PowerPoint</Application>
  <PresentationFormat>Diavetítés a képernyőre (4:3 oldalarány)</PresentationFormat>
  <Paragraphs>75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Calibri</vt:lpstr>
      <vt:lpstr>Constantia</vt:lpstr>
      <vt:lpstr>Times New Roman</vt:lpstr>
      <vt:lpstr>Wingdings 2</vt:lpstr>
      <vt:lpstr>Áramlás</vt:lpstr>
      <vt:lpstr>HUNGARIAN LANGUAGE COURSE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HUNGARIAN LANGUAGE COURSE</dc:title>
  <dc:creator>MSZÁgi</dc:creator>
  <cp:lastModifiedBy>O365 felhasználó</cp:lastModifiedBy>
  <cp:revision>42</cp:revision>
  <dcterms:created xsi:type="dcterms:W3CDTF">2015-03-25T20:26:30Z</dcterms:created>
  <dcterms:modified xsi:type="dcterms:W3CDTF">2022-05-20T09:19:48Z</dcterms:modified>
</cp:coreProperties>
</file>