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96" y="6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488F8FA-876F-4ACB-80F7-7DEC68F44CE8}" type="datetimeFigureOut">
              <a:rPr lang="tr-TR" smtClean="0"/>
              <a:pPr/>
              <a:t>30.03.2019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9 Dikdörtgen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Dikdörtgen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Dikdörtgen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Düz Bağlayıcı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Düz Bağlayıcı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Düz Bağlayıcı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Düz Bağlayıcı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Dikdörtgen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Oval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Oval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Oval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Oval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Oval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38B8D81-1201-4EAC-8CF3-DF551797FB9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8F8FA-876F-4ACB-80F7-7DEC68F44CE8}" type="datetimeFigureOut">
              <a:rPr lang="tr-TR" smtClean="0"/>
              <a:pPr/>
              <a:t>30.03.2019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B8D81-1201-4EAC-8CF3-DF551797FB9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8F8FA-876F-4ACB-80F7-7DEC68F44CE8}" type="datetimeFigureOut">
              <a:rPr lang="tr-TR" smtClean="0"/>
              <a:pPr/>
              <a:t>30.03.2019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B8D81-1201-4EAC-8CF3-DF551797FB9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488F8FA-876F-4ACB-80F7-7DEC68F44CE8}" type="datetimeFigureOut">
              <a:rPr lang="tr-TR" smtClean="0"/>
              <a:pPr/>
              <a:t>30.03.2019</a:t>
            </a:fld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38B8D81-1201-4EAC-8CF3-DF551797FB94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488F8FA-876F-4ACB-80F7-7DEC68F44CE8}" type="datetimeFigureOut">
              <a:rPr lang="tr-TR" smtClean="0"/>
              <a:pPr/>
              <a:t>30.03.2019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9" name="8 Dikdörtgen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Dikdörtgen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üz Bağlayıcı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Düz Bağlayıcı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Düz Bağlayıcı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Düz Bağlayıcı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Dikdörtgen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Oval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Oval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Oval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Oval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Oval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Düz Bağlayıcı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38B8D81-1201-4EAC-8CF3-DF551797FB9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8F8FA-876F-4ACB-80F7-7DEC68F44CE8}" type="datetimeFigureOut">
              <a:rPr lang="tr-TR" smtClean="0"/>
              <a:pPr/>
              <a:t>30.03.2019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B8D81-1201-4EAC-8CF3-DF551797FB94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8F8FA-876F-4ACB-80F7-7DEC68F44CE8}" type="datetimeFigureOut">
              <a:rPr lang="tr-TR" smtClean="0"/>
              <a:pPr/>
              <a:t>30.03.2019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B8D81-1201-4EAC-8CF3-DF551797FB94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12 İçerik Yer Tutucusu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2" name="11 Metin Yer Tutucusu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4" name="13 Metin Yer Tutucusu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6" name="5 Veri Yer Tutucusu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488F8FA-876F-4ACB-80F7-7DEC68F44CE8}" type="datetimeFigureOut">
              <a:rPr lang="tr-TR" smtClean="0"/>
              <a:pPr/>
              <a:t>30.03.2019</a:t>
            </a:fld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38B8D81-1201-4EAC-8CF3-DF551797FB94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8F8FA-876F-4ACB-80F7-7DEC68F44CE8}" type="datetimeFigureOut">
              <a:rPr lang="tr-TR" smtClean="0"/>
              <a:pPr/>
              <a:t>30.03.2019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B8D81-1201-4EAC-8CF3-DF551797FB94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7 Düz Bağlayıcı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İçerik Yer Tutucusu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1" name="20 Veri Yer Tutucusu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488F8FA-876F-4ACB-80F7-7DEC68F44CE8}" type="datetimeFigureOut">
              <a:rPr lang="tr-TR" smtClean="0"/>
              <a:pPr/>
              <a:t>30.03.2019</a:t>
            </a:fld>
            <a:endParaRPr lang="tr-TR"/>
          </a:p>
        </p:txBody>
      </p:sp>
      <p:sp>
        <p:nvSpPr>
          <p:cNvPr id="22" name="21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38B8D81-1201-4EAC-8CF3-DF551797FB94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3" name="22 Altbilgi Yer Tutucusu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0" name="9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Düz Bağlayıcı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Düz Bağlayıcı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Veri Yer Tutucusu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488F8FA-876F-4ACB-80F7-7DEC68F44CE8}" type="datetimeFigureOut">
              <a:rPr lang="tr-TR" smtClean="0"/>
              <a:pPr/>
              <a:t>30.03.2019</a:t>
            </a:fld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38B8D81-1201-4EAC-8CF3-DF551797FB94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1" name="20 Altbilgi Yer Tutucusu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488F8FA-876F-4ACB-80F7-7DEC68F44CE8}" type="datetimeFigureOut">
              <a:rPr lang="tr-TR" smtClean="0"/>
              <a:pPr/>
              <a:t>30.03.2019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6 Düz Bağlayıcı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38B8D81-1201-4EAC-8CF3-DF551797FB94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Bilg-LAB\Desktop\InShot_20190330_105507339.mp4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Bilg-LAB\Desktop\InShot_20190330_102805250.mp4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d_meydan-pengu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5" name="4 Dikdörtgen"/>
          <p:cNvSpPr/>
          <p:nvPr/>
        </p:nvSpPr>
        <p:spPr>
          <a:xfrm>
            <a:off x="1619672" y="188640"/>
            <a:ext cx="5711693" cy="92333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tr-TR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EXPLORE SİVAS</a:t>
            </a:r>
            <a:endParaRPr lang="tr-TR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6" name="5 Resim" descr="sn001-turk-bayragi-(aliminyum-cerceveli)--35x50-cm-600x3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96752"/>
            <a:ext cx="2062172" cy="1224136"/>
          </a:xfrm>
          <a:prstGeom prst="rect">
            <a:avLst/>
          </a:prstGeom>
        </p:spPr>
      </p:pic>
      <p:pic>
        <p:nvPicPr>
          <p:cNvPr id="7" name="6 Resim" descr="g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1196752"/>
            <a:ext cx="2088232" cy="1224135"/>
          </a:xfrm>
          <a:prstGeom prst="rect">
            <a:avLst/>
          </a:prstGeom>
        </p:spPr>
      </p:pic>
      <p:pic>
        <p:nvPicPr>
          <p:cNvPr id="8" name="7 Resim" descr="h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1196752"/>
            <a:ext cx="2304256" cy="1224136"/>
          </a:xfrm>
          <a:prstGeom prst="rect">
            <a:avLst/>
          </a:prstGeom>
        </p:spPr>
      </p:pic>
      <p:pic>
        <p:nvPicPr>
          <p:cNvPr id="9" name="8 Resim" descr="Flag_of_Hungary_194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1196752"/>
            <a:ext cx="2051721" cy="1224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2998" y="-1143001"/>
            <a:ext cx="6858003" cy="9144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71480"/>
            <a:ext cx="7467600" cy="846158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Arial Black" pitchFamily="34" charset="0"/>
              </a:rPr>
              <a:t>AHİ EMİR AHMET’S TOMB</a:t>
            </a:r>
            <a:endParaRPr lang="tr-TR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714488"/>
            <a:ext cx="6143668" cy="460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1"/>
            <a:ext cx="1024915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71480"/>
            <a:ext cx="7467600" cy="846158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Arial Black" pitchFamily="34" charset="0"/>
              </a:rPr>
              <a:t>GÖK MADRASH</a:t>
            </a:r>
            <a:endParaRPr lang="tr-TR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357430"/>
            <a:ext cx="4572032" cy="34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74408" y="2440774"/>
            <a:ext cx="466728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581" y="0"/>
            <a:ext cx="973393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71480"/>
            <a:ext cx="7467600" cy="846158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Arial Black" pitchFamily="34" charset="0"/>
              </a:rPr>
              <a:t>ABDİ AGHA MANSION</a:t>
            </a:r>
            <a:endParaRPr lang="tr-TR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714752"/>
            <a:ext cx="3333741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928802"/>
            <a:ext cx="4498975" cy="33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86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86700" cy="11430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Arial Black" pitchFamily="34" charset="0"/>
              </a:rPr>
              <a:t>FRUIT AND VEGETABLE MAKET (HAL)</a:t>
            </a:r>
            <a:endParaRPr lang="tr-TR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571612"/>
            <a:ext cx="6429420" cy="482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124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642918"/>
            <a:ext cx="7467600" cy="774720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Arial Black" pitchFamily="34" charset="0"/>
              </a:rPr>
              <a:t>STONE INN. (TAŞ HAN)</a:t>
            </a:r>
            <a:endParaRPr lang="tr-TR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94654" y="2419934"/>
            <a:ext cx="4500562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018660" y="2410704"/>
            <a:ext cx="4426719" cy="332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Resim" descr="29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768752" cy="1261862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>ATATÜRK CONGRESS AND ETNOGRAPHY MUSEUM</a:t>
            </a:r>
            <a:endParaRPr lang="tr-TR" sz="3200" b="1" dirty="0">
              <a:solidFill>
                <a:schemeClr val="bg1"/>
              </a:solidFill>
              <a:effectLst/>
              <a:latin typeface="Arial Black" pitchFamily="34" charset="0"/>
            </a:endParaRPr>
          </a:p>
        </p:txBody>
      </p:sp>
      <p:pic>
        <p:nvPicPr>
          <p:cNvPr id="5" name="4 İçerik Yer Tutucusu" descr="20190326_12593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2996952"/>
            <a:ext cx="4440493" cy="3474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5 Resim" descr="20190326_1256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777943" y="2430969"/>
            <a:ext cx="470068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39259869430_ebc132c284_b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75787" cy="6858000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  <a:latin typeface="Arial Black" pitchFamily="34" charset="0"/>
              </a:rPr>
              <a:t>ATATÜRK’S STATUE İN REPUBLİC SQUARE</a:t>
            </a:r>
            <a:endParaRPr lang="tr-TR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6" name="5 Resim" descr="20190326_121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420888"/>
            <a:ext cx="5544616" cy="3670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İçerik Yer Tutucusu" descr="IAA140488 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467600" cy="926976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Arial Black" pitchFamily="34" charset="0"/>
              </a:rPr>
              <a:t>KALE CAMİİ</a:t>
            </a:r>
            <a:endParaRPr lang="tr-TR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7" name="6 Resim" descr="20190326_1227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324544" y="2276872"/>
            <a:ext cx="4824536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Resim" descr="Sivas-Valiliğ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48680"/>
            <a:ext cx="7467600" cy="868958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Arial Black" pitchFamily="34" charset="0"/>
              </a:rPr>
              <a:t>SİVAS REPUBLIC (CITY) SQUARE</a:t>
            </a:r>
            <a:endParaRPr lang="tr-TR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8" name="InShot_20190330_105507339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71604" y="2143116"/>
            <a:ext cx="4921280" cy="3690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Sıvas Buruciye Medresesi (24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67600" cy="724942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BURUCİYE MEDRESE</a:t>
            </a:r>
            <a:endParaRPr lang="tr-TR" b="1" dirty="0">
              <a:solidFill>
                <a:schemeClr val="bg1"/>
              </a:solidFill>
            </a:endParaRPr>
          </a:p>
        </p:txBody>
      </p:sp>
      <p:pic>
        <p:nvPicPr>
          <p:cNvPr id="5" name="4 Resim" descr="20190326_1225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4511" y="2048847"/>
            <a:ext cx="5088565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Resim" descr="sivas-sifaiye-medrese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3568" y="476672"/>
            <a:ext cx="7467600" cy="724942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Arial Black" pitchFamily="34" charset="0"/>
              </a:rPr>
              <a:t>ŞİFAİYE MADRASH</a:t>
            </a:r>
            <a:endParaRPr lang="tr-TR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" name="4 İçerik Yer Tutucusu" descr="20190326_124510(0)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495383"/>
            <a:ext cx="6840760" cy="51305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Resim" descr="cifte-minare-mufreda-f79256cc902f6389ff6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67600" cy="78296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Arial Black" pitchFamily="34" charset="0"/>
              </a:rPr>
              <a:t>THE DOUBLE MINARET MADRASH</a:t>
            </a:r>
            <a:endParaRPr lang="tr-TR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" name="3 İçerik Yer Tutucusu" descr="20190326_123444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432558" y="1718810"/>
            <a:ext cx="5328592" cy="3996444"/>
          </a:xfrm>
        </p:spPr>
      </p:pic>
      <p:pic>
        <p:nvPicPr>
          <p:cNvPr id="5" name="4 Resim" descr="20190326_1236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983934" y="1712810"/>
            <a:ext cx="5280587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85776"/>
            <a:ext cx="9785387" cy="795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71480"/>
            <a:ext cx="7467600" cy="71438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Arial Black" pitchFamily="34" charset="0"/>
              </a:rPr>
              <a:t>KURŞUNLU</a:t>
            </a:r>
            <a:r>
              <a:rPr lang="tr-TR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tr-TR" b="1" dirty="0" smtClean="0">
                <a:solidFill>
                  <a:schemeClr val="bg1"/>
                </a:solidFill>
                <a:latin typeface="Arial Black" pitchFamily="34" charset="0"/>
              </a:rPr>
              <a:t>TURKISH BATH</a:t>
            </a:r>
            <a:endParaRPr lang="tr-TR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66720" y="2238366"/>
            <a:ext cx="476253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nShot_20190330_102805250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151414" y="2500306"/>
            <a:ext cx="3992586" cy="2994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102</TotalTime>
  <Words>54</Words>
  <Application>Microsoft Office PowerPoint</Application>
  <PresentationFormat>Ekran Gösterisi (4:3)</PresentationFormat>
  <Paragraphs>14</Paragraphs>
  <Slides>14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5" baseType="lpstr">
      <vt:lpstr>Cumba</vt:lpstr>
      <vt:lpstr>Slayt 1</vt:lpstr>
      <vt:lpstr>ATATÜRK CONGRESS AND ETNOGRAPHY MUSEUM</vt:lpstr>
      <vt:lpstr>ATATÜRK’S STATUE İN REPUBLİC SQUARE</vt:lpstr>
      <vt:lpstr>KALE CAMİİ</vt:lpstr>
      <vt:lpstr>SİVAS REPUBLIC (CITY) SQUARE</vt:lpstr>
      <vt:lpstr>BURUCİYE MEDRESE</vt:lpstr>
      <vt:lpstr>ŞİFAİYE MADRASH</vt:lpstr>
      <vt:lpstr>THE DOUBLE MINARET MADRASH</vt:lpstr>
      <vt:lpstr>KURŞUNLU TURKISH BATH</vt:lpstr>
      <vt:lpstr>AHİ EMİR AHMET’S TOMB</vt:lpstr>
      <vt:lpstr>GÖK MADRASH</vt:lpstr>
      <vt:lpstr>ABDİ AGHA MANSION</vt:lpstr>
      <vt:lpstr>FRUIT AND VEGETABLE MAKET (HAL)</vt:lpstr>
      <vt:lpstr>STONE INN. (TAŞ HAN)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Admin-PC</dc:creator>
  <cp:lastModifiedBy>Bilg-LAB</cp:lastModifiedBy>
  <cp:revision>12</cp:revision>
  <dcterms:created xsi:type="dcterms:W3CDTF">2019-03-29T08:44:30Z</dcterms:created>
  <dcterms:modified xsi:type="dcterms:W3CDTF">2019-03-30T07:59:22Z</dcterms:modified>
</cp:coreProperties>
</file>