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80" r:id="rId19"/>
    <p:sldId id="273" r:id="rId20"/>
    <p:sldId id="274" r:id="rId21"/>
    <p:sldId id="276" r:id="rId22"/>
    <p:sldId id="275" r:id="rId23"/>
    <p:sldId id="277" r:id="rId24"/>
    <p:sldId id="278" r:id="rId25"/>
    <p:sldId id="282" r:id="rId26"/>
    <p:sldId id="279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wheel spokes="2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>
    <p:wheel spokes="2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AB20\AppData\Local\Microsoft\Windows\INetCache\IE\O71RTFQO\Hareketli_Harika_Bir_Enstr&#252;mantal_Fon_M&#252;zi&#287;i_2017-(MP3_128K)%5b1%5d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3643" y="661087"/>
            <a:ext cx="7922543" cy="2262781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itchFamily="66" charset="0"/>
              </a:rPr>
              <a:t>EXPLORE  SİVAS</a:t>
            </a:r>
            <a:endParaRPr lang="en-US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cript MT Bol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024" y="4317756"/>
            <a:ext cx="8915399" cy="215007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sz="3600" u="sng" dirty="0" err="1" smtClean="0">
                <a:solidFill>
                  <a:srgbClr val="7030A0"/>
                </a:solidFill>
                <a:latin typeface="Algerian" pitchFamily="82" charset="0"/>
              </a:rPr>
              <a:t>Prepared</a:t>
            </a:r>
            <a:r>
              <a:rPr lang="tr-TR" sz="3600" u="sng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tr-TR" sz="3600" u="sng" dirty="0" err="1" smtClean="0">
                <a:solidFill>
                  <a:srgbClr val="7030A0"/>
                </a:solidFill>
                <a:latin typeface="Algerian" pitchFamily="82" charset="0"/>
              </a:rPr>
              <a:t>By</a:t>
            </a:r>
            <a:endParaRPr lang="tr-TR" sz="3600" u="sng" dirty="0" smtClean="0">
              <a:solidFill>
                <a:srgbClr val="7030A0"/>
              </a:solidFill>
              <a:latin typeface="Algerian" pitchFamily="82" charset="0"/>
            </a:endParaRPr>
          </a:p>
          <a:p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                  Okan Aslantaş                      Georgia </a:t>
            </a:r>
            <a:r>
              <a:rPr lang="tr-TR" sz="3600" dirty="0" err="1" smtClean="0">
                <a:solidFill>
                  <a:schemeClr val="tx1"/>
                </a:solidFill>
                <a:latin typeface="Blackadder ITC" pitchFamily="82" charset="0"/>
              </a:rPr>
              <a:t>Soufleri</a:t>
            </a:r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                                   </a:t>
            </a:r>
          </a:p>
          <a:p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                 Nihal Kuzu                            </a:t>
            </a:r>
            <a:r>
              <a:rPr lang="tr-TR" sz="3600" dirty="0" err="1" smtClean="0">
                <a:solidFill>
                  <a:schemeClr val="tx1"/>
                </a:solidFill>
                <a:latin typeface="Blackadder ITC" pitchFamily="82" charset="0"/>
              </a:rPr>
              <a:t>Zsofi</a:t>
            </a:r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Blackadder ITC" pitchFamily="82" charset="0"/>
              </a:rPr>
              <a:t>Igai</a:t>
            </a:r>
            <a:endParaRPr lang="tr-TR" sz="3600" dirty="0" smtClean="0">
              <a:solidFill>
                <a:schemeClr val="tx1"/>
              </a:solidFill>
              <a:latin typeface="Blackadder ITC" pitchFamily="82" charset="0"/>
            </a:endParaRPr>
          </a:p>
          <a:p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                 </a:t>
            </a:r>
            <a:r>
              <a:rPr lang="tr-TR" sz="3600" dirty="0" err="1" smtClean="0">
                <a:solidFill>
                  <a:schemeClr val="tx1"/>
                </a:solidFill>
                <a:latin typeface="Blackadder ITC" pitchFamily="82" charset="0"/>
              </a:rPr>
              <a:t>Aleyna</a:t>
            </a:r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Dönmez                      </a:t>
            </a:r>
            <a:r>
              <a:rPr lang="tr-TR" sz="3600" dirty="0" err="1" smtClean="0">
                <a:solidFill>
                  <a:schemeClr val="tx1"/>
                </a:solidFill>
                <a:latin typeface="Blackadder ITC" pitchFamily="82" charset="0"/>
              </a:rPr>
              <a:t>Fabijan</a:t>
            </a:r>
            <a:r>
              <a:rPr lang="tr-TR" sz="3600" dirty="0" smtClean="0">
                <a:solidFill>
                  <a:schemeClr val="tx1"/>
                </a:solidFill>
                <a:latin typeface="Blackadder ITC" pitchFamily="8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Blackadder ITC" pitchFamily="82" charset="0"/>
              </a:rPr>
              <a:t>Lakušic</a:t>
            </a:r>
            <a:endParaRPr lang="tr-TR" sz="3600" dirty="0" smtClean="0">
              <a:solidFill>
                <a:schemeClr val="tx1"/>
              </a:solidFill>
              <a:latin typeface="Blackadder ITC" pitchFamily="82" charset="0"/>
            </a:endParaRPr>
          </a:p>
          <a:p>
            <a:endParaRPr lang="tr-TR" sz="3600" u="sng" dirty="0" smtClean="0">
              <a:solidFill>
                <a:schemeClr val="tx1"/>
              </a:solidFill>
              <a:latin typeface="Algerian" pitchFamily="82" charset="0"/>
            </a:endParaRPr>
          </a:p>
          <a:p>
            <a:endParaRPr lang="en-US" sz="3600" u="sng" dirty="0"/>
          </a:p>
        </p:txBody>
      </p:sp>
      <p:pic>
        <p:nvPicPr>
          <p:cNvPr id="1026" name="Picture 2" descr="C:\Users\Se7en\Desktop\hırvatistan byarağ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745" y="322067"/>
            <a:ext cx="2504814" cy="1685925"/>
          </a:xfrm>
          <a:prstGeom prst="rect">
            <a:avLst/>
          </a:prstGeom>
          <a:noFill/>
        </p:spPr>
      </p:pic>
      <p:pic>
        <p:nvPicPr>
          <p:cNvPr id="1027" name="Picture 3" descr="C:\Users\Se7en\Desktop\yunaistan bayrağ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878" y="2430050"/>
            <a:ext cx="2455103" cy="1528175"/>
          </a:xfrm>
          <a:prstGeom prst="rect">
            <a:avLst/>
          </a:prstGeom>
          <a:noFill/>
        </p:spPr>
      </p:pic>
      <p:pic>
        <p:nvPicPr>
          <p:cNvPr id="1028" name="Picture 4" descr="C:\Users\Se7en\Desktop\macaristan bayrağ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9563" y="293688"/>
            <a:ext cx="2619375" cy="1743075"/>
          </a:xfrm>
          <a:prstGeom prst="rect">
            <a:avLst/>
          </a:prstGeom>
          <a:noFill/>
        </p:spPr>
      </p:pic>
      <p:pic>
        <p:nvPicPr>
          <p:cNvPr id="1030" name="Picture 6" descr="C:\Users\Se7en\Desktop\türk bayrağ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24201" y="2485112"/>
            <a:ext cx="2619375" cy="1743075"/>
          </a:xfrm>
          <a:prstGeom prst="rect">
            <a:avLst/>
          </a:prstGeom>
          <a:noFill/>
        </p:spPr>
      </p:pic>
      <p:pic>
        <p:nvPicPr>
          <p:cNvPr id="9" name="Hareketli_Harika_Bir_Enstrümantal_Fon_Müziği_2017-(MP3_128K)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26251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IMG-20190329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569" y="1445119"/>
            <a:ext cx="7590773" cy="437993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2024513" y="75591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Sivas </a:t>
            </a:r>
            <a:r>
              <a:rPr lang="tr-TR" sz="4000" dirty="0" err="1" smtClean="0">
                <a:latin typeface="Algerian" pitchFamily="82" charset="0"/>
              </a:rPr>
              <a:t>republıc</a:t>
            </a:r>
            <a:r>
              <a:rPr lang="tr-TR" sz="4000" dirty="0" smtClean="0">
                <a:latin typeface="Algerian" pitchFamily="82" charset="0"/>
              </a:rPr>
              <a:t> </a:t>
            </a:r>
            <a:r>
              <a:rPr lang="tr-TR" sz="4000" dirty="0" err="1" smtClean="0">
                <a:latin typeface="Algerian" pitchFamily="82" charset="0"/>
              </a:rPr>
              <a:t>cıty</a:t>
            </a:r>
            <a:r>
              <a:rPr lang="tr-TR" sz="4000" dirty="0" smtClean="0">
                <a:latin typeface="Algerian" pitchFamily="82" charset="0"/>
              </a:rPr>
              <a:t> </a:t>
            </a:r>
            <a:r>
              <a:rPr lang="tr-TR" sz="4000" dirty="0" err="1" smtClean="0">
                <a:latin typeface="Algerian" pitchFamily="82" charset="0"/>
              </a:rPr>
              <a:t>square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7" name="6 İçerik Yer Tutucusu" descr="IMG-20190329-WA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9082" y="2385747"/>
            <a:ext cx="4313237" cy="2977086"/>
          </a:xfrm>
        </p:spPr>
      </p:pic>
      <p:pic>
        <p:nvPicPr>
          <p:cNvPr id="8" name="7 İçerik Yer Tutucusu" descr="IMG-20190329-WA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3138" y="2367743"/>
            <a:ext cx="4313238" cy="303628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aşlık"/>
          <p:cNvSpPr>
            <a:spLocks noGrp="1"/>
          </p:cNvSpPr>
          <p:nvPr>
            <p:ph type="title"/>
          </p:nvPr>
        </p:nvSpPr>
        <p:spPr>
          <a:xfrm>
            <a:off x="1766207" y="799070"/>
            <a:ext cx="8911687" cy="104330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KALE MOSQUE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10" name="9 İçerik Yer Tutucusu" descr="IMG-20190329-WA0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066" y="2133600"/>
            <a:ext cx="9006213" cy="434235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353" y="573898"/>
            <a:ext cx="4935713" cy="1468800"/>
          </a:xfrm>
        </p:spPr>
        <p:txBody>
          <a:bodyPr numCol="1">
            <a:normAutofit fontScale="90000"/>
          </a:bodyPr>
          <a:lstStyle/>
          <a:p>
            <a:r>
              <a:rPr lang="tr-TR" dirty="0" smtClean="0">
                <a:latin typeface="Algerian" pitchFamily="82" charset="0"/>
              </a:rPr>
              <a:t>ATATÜRK’STATUE İN    </a:t>
            </a:r>
            <a:br>
              <a:rPr lang="tr-TR" dirty="0" smtClean="0">
                <a:latin typeface="Algerian" pitchFamily="82" charset="0"/>
              </a:rPr>
            </a:br>
            <a:r>
              <a:rPr lang="tr-TR" dirty="0" smtClean="0">
                <a:latin typeface="Algerian" pitchFamily="82" charset="0"/>
              </a:rPr>
              <a:t>REPUBLIC SQUARE</a:t>
            </a:r>
            <a:endParaRPr lang="tr-TR" dirty="0">
              <a:latin typeface="Algerian" pitchFamily="82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6115575" y="979876"/>
            <a:ext cx="4725798" cy="8604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Algerian" pitchFamily="82" charset="0"/>
              </a:rPr>
              <a:t>ŞİFAİYE MADRASA</a:t>
            </a:r>
            <a:endParaRPr lang="tr-TR" sz="40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7" name="6 İçerik Yer Tutucusu" descr="IMG-20190329-WA008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09350" y="2215684"/>
            <a:ext cx="2905125" cy="3778250"/>
          </a:xfrm>
        </p:spPr>
      </p:pic>
      <p:pic>
        <p:nvPicPr>
          <p:cNvPr id="12" name="11 İçerik Yer Tutucusu" descr="IMG-20190329-WA003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686711" y="2259624"/>
            <a:ext cx="3030537" cy="37782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966623" y="5239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>
                <a:latin typeface="Algerian" pitchFamily="82" charset="0"/>
              </a:rPr>
              <a:t>Şifaiye</a:t>
            </a:r>
            <a:r>
              <a:rPr lang="tr-TR" sz="4000" dirty="0" smtClean="0">
                <a:latin typeface="Algerian" pitchFamily="82" charset="0"/>
              </a:rPr>
              <a:t> </a:t>
            </a:r>
            <a:r>
              <a:rPr lang="tr-TR" sz="4000" dirty="0" err="1" smtClean="0">
                <a:latin typeface="Algerian" pitchFamily="82" charset="0"/>
              </a:rPr>
              <a:t>madrasa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7" name="6 İçerik Yer Tutucusu" descr="IMG-20190329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627" y="2133600"/>
            <a:ext cx="8179495" cy="406678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1572" y="586532"/>
            <a:ext cx="8911687" cy="1280890"/>
          </a:xfrm>
        </p:spPr>
        <p:txBody>
          <a:bodyPr/>
          <a:lstStyle/>
          <a:p>
            <a:pPr algn="ctr"/>
            <a:r>
              <a:rPr lang="tr-TR" dirty="0" smtClean="0">
                <a:latin typeface="Algerian" pitchFamily="82" charset="0"/>
              </a:rPr>
              <a:t>IN FRONT OF STONE INN</a:t>
            </a:r>
            <a:endParaRPr lang="tr-TR" dirty="0">
              <a:latin typeface="Algerian" pitchFamily="82" charset="0"/>
            </a:endParaRPr>
          </a:p>
        </p:txBody>
      </p:sp>
      <p:pic>
        <p:nvPicPr>
          <p:cNvPr id="4" name="3 İçerik Yer Tutucusu" descr="IMG-20190329-WA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828" y="1998635"/>
            <a:ext cx="7887625" cy="402042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168055" y="56576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Stone </a:t>
            </a:r>
            <a:r>
              <a:rPr lang="tr-TR" sz="4000" dirty="0" err="1" smtClean="0">
                <a:latin typeface="Algerian" pitchFamily="82" charset="0"/>
              </a:rPr>
              <a:t>ınn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7" name="6 İçerik Yer Tutucusu" descr="IMG-20190329-WA00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5205" y="2133600"/>
            <a:ext cx="3883069" cy="3590795"/>
          </a:xfrm>
        </p:spPr>
      </p:pic>
      <p:pic>
        <p:nvPicPr>
          <p:cNvPr id="8" name="7 İçerik Yer Tutucusu" descr="IMG-20190329-WA00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7102" y="2125663"/>
            <a:ext cx="3757808" cy="3573679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54306" y="5990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ABDI AGHA MANSİON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4" name="3 İçerik Yer Tutucusu" descr="IMG-20190329-WA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813" y="2059460"/>
            <a:ext cx="7741085" cy="414194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329-WA0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903" y="1507524"/>
            <a:ext cx="6359611" cy="4069491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IMG-20190329-WA0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778" y="2133600"/>
            <a:ext cx="7578247" cy="406678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2070782" y="716692"/>
            <a:ext cx="8911687" cy="949072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ATATÜRK CONGRESS AND ETNOGRAPHY MUSEUM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9" name="8 İçerik Yer Tutucusu" descr="IMG-20190329-WA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93" y="2133600"/>
            <a:ext cx="8129391" cy="421709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4219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BURUCİYE MADRASAH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4" name="3 İçerik Yer Tutucusu" descr="IMG-20190329-WA00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101" y="2133600"/>
            <a:ext cx="8743167" cy="434235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IMG-20190329-WA0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688" y="1598139"/>
            <a:ext cx="7553194" cy="3916471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1652633" y="352338"/>
            <a:ext cx="8959442" cy="1583273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THE DOUBLE MİNARET MADRASAH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4" name="3 İçerik Yer Tutucusu" descr="IMG-20190329-WA008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904301" y="2284602"/>
            <a:ext cx="3355975" cy="3778250"/>
          </a:xfrm>
        </p:spPr>
      </p:pic>
      <p:pic>
        <p:nvPicPr>
          <p:cNvPr id="7" name="6 İçerik Yer Tutucusu" descr="IMG-20190329-WA0067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671389" y="2246750"/>
            <a:ext cx="3557587" cy="379571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26259" y="71867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STONE INN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4" name="3 İçerik Yer Tutucusu" descr="IMG-20190329-WA0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917" y="2125361"/>
            <a:ext cx="7402881" cy="3916471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018419" y="70253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KURŞUNLU TURKISH BATH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7" name="6 İçerik Yer Tutucusu" descr="IMG-20190329-WA0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760" y="2354892"/>
            <a:ext cx="4572000" cy="3244241"/>
          </a:xfrm>
        </p:spPr>
      </p:pic>
      <p:pic>
        <p:nvPicPr>
          <p:cNvPr id="8" name="7 İçerik Yer Tutucusu" descr="IMG-20190329-WA00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9211" y="2329841"/>
            <a:ext cx="4665402" cy="335697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G-20190329-WA00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348" y="1514860"/>
            <a:ext cx="7703505" cy="409601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8080" y="6323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FRUIT AND VEGETABLE MARKET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5" name="4 İçerik Yer Tutucusu" descr="IMG-20190329-WA00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0362" y="2133600"/>
            <a:ext cx="3707704" cy="3778250"/>
          </a:xfrm>
        </p:spPr>
      </p:pic>
      <p:pic>
        <p:nvPicPr>
          <p:cNvPr id="6" name="5 İçerik Yer Tutucusu" descr="IMG-20190329-WA004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7102" y="2125663"/>
            <a:ext cx="3532340" cy="37782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19306" y="7143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lgerian" pitchFamily="82" charset="0"/>
              </a:rPr>
              <a:t>AHİ EMİR AHMET’S TOMB</a:t>
            </a:r>
            <a:endParaRPr lang="tr-TR" sz="4000" dirty="0">
              <a:latin typeface="Algerian" pitchFamily="82" charset="0"/>
            </a:endParaRPr>
          </a:p>
        </p:txBody>
      </p:sp>
      <p:pic>
        <p:nvPicPr>
          <p:cNvPr id="4" name="3 İçerik Yer Tutucusu" descr="IMG-20190329-WA0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305" y="2133599"/>
            <a:ext cx="7803714" cy="402920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-20190329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996" y="1358002"/>
            <a:ext cx="7177413" cy="424632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IMG-20190329-WA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107" y="1416908"/>
            <a:ext cx="8455068" cy="495884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IMG-20190329-WA0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167" y="969131"/>
            <a:ext cx="8242126" cy="458452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IMG-20190329-WA00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95302" y="1638540"/>
            <a:ext cx="4809994" cy="3344450"/>
          </a:xfrm>
        </p:spPr>
      </p:pic>
      <p:pic>
        <p:nvPicPr>
          <p:cNvPr id="10" name="9 İçerik Yer Tutucusu" descr="IMG-20190329-WA001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59298" y="1650727"/>
            <a:ext cx="4697259" cy="335697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IMG-20190329-WA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0693" y="1871665"/>
            <a:ext cx="4597052" cy="3399423"/>
          </a:xfrm>
        </p:spPr>
      </p:pic>
      <p:pic>
        <p:nvPicPr>
          <p:cNvPr id="8" name="7 İçerik Yer Tutucusu" descr="IMG-20190329-WA000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16200000">
            <a:off x="7262953" y="1512942"/>
            <a:ext cx="3453010" cy="421382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IMG-20190329-WA00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68861" y="1866604"/>
            <a:ext cx="4271375" cy="3344450"/>
          </a:xfrm>
        </p:spPr>
      </p:pic>
      <p:pic>
        <p:nvPicPr>
          <p:cNvPr id="8" name="7 İçerik Yer Tutucusu" descr="IMG-20190329-WA00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86042" y="1903506"/>
            <a:ext cx="4133589" cy="33444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IMG-20190329-WA00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5403" y="2133582"/>
            <a:ext cx="4343400" cy="3250763"/>
          </a:xfrm>
        </p:spPr>
      </p:pic>
      <p:pic>
        <p:nvPicPr>
          <p:cNvPr id="8" name="7 İçerik Yer Tutucusu" descr="IMG-20190329-WA001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14706" y="2122654"/>
            <a:ext cx="4208745" cy="3256767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65</Words>
  <Application>Microsoft Office PowerPoint</Application>
  <PresentationFormat>Özel</PresentationFormat>
  <Paragraphs>20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Wisp</vt:lpstr>
      <vt:lpstr>EXPLORE  SİVAS</vt:lpstr>
      <vt:lpstr>ATATÜRK CONGRESS AND ETNOGRAPHY MUSEUM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Sivas republıc cıty square</vt:lpstr>
      <vt:lpstr>KALE MOSQUE</vt:lpstr>
      <vt:lpstr>ATATÜRK’STATUE İN     REPUBLIC SQUARE</vt:lpstr>
      <vt:lpstr>Şifaiye madrasa</vt:lpstr>
      <vt:lpstr>IN FRONT OF STONE INN</vt:lpstr>
      <vt:lpstr>Stone ınn</vt:lpstr>
      <vt:lpstr>ABDI AGHA MANSİON</vt:lpstr>
      <vt:lpstr>Slayt 18</vt:lpstr>
      <vt:lpstr>Slayt 19</vt:lpstr>
      <vt:lpstr>BURUCİYE MADRASAH</vt:lpstr>
      <vt:lpstr>Slayt 21</vt:lpstr>
      <vt:lpstr>THE DOUBLE MİNARET MADRASAH</vt:lpstr>
      <vt:lpstr>STONE INN</vt:lpstr>
      <vt:lpstr>KURŞUNLU TURKISH BATH</vt:lpstr>
      <vt:lpstr>Slayt 25</vt:lpstr>
      <vt:lpstr>FRUIT AND VEGETABLE MARKET</vt:lpstr>
      <vt:lpstr>AHİ EMİR AHMET’S TOMB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LAB20</dc:creator>
  <cp:lastModifiedBy>Windows Kullanıcısı</cp:lastModifiedBy>
  <cp:revision>16</cp:revision>
  <dcterms:created xsi:type="dcterms:W3CDTF">2014-09-12T02:13:59Z</dcterms:created>
  <dcterms:modified xsi:type="dcterms:W3CDTF">2019-03-30T07:45:35Z</dcterms:modified>
</cp:coreProperties>
</file>