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şlık slaydı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şlık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Google Shape;58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1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üyük sayı">
  <p:cSld name="BIG_NUMB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12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" name="Google Shape;64;p1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" name="Google Shape;65;p12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2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şlık ve gövde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3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ş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ölüm üstbilgisi" type="secHead">
  <p:cSld name="SECTION_HEADER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5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" name="Google Shape;28;p5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şlık ve iki sütun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p6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6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" name="Google Shape;34;p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Yalnızca başlık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k sütunlu metin">
  <p:cSld name="ONE_COLUM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oogle Shape;42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" name="Google Shape;43;p8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" name="Google Shape;44;p8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a fikir">
  <p:cSld name="MAIN_POINT">
    <p:bg>
      <p:bgPr>
        <a:solidFill>
          <a:schemeClr val="lt2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ölüm başlığı ve açıklama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10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Google Shape;54;p10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311708" y="985867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tr-TR"/>
              <a:t>Explore Sivas</a:t>
            </a:r>
            <a:endParaRPr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311700" y="3402227"/>
            <a:ext cx="85206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tr-TR"/>
              <a:t>Sude kaya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tr-TR"/>
              <a:t>Behice Su Şakar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tr-TR"/>
              <a:t>Emirhan Bekdemir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tr-TR"/>
              <a:t>Daniela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tr-TR"/>
              <a:t>Nikos Giannikakis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tr-TR"/>
              <a:t>Stephen hron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89916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932147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/>
        </p:nvSpPr>
        <p:spPr>
          <a:xfrm>
            <a:off x="914400" y="2145607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5813" y="600"/>
            <a:ext cx="63523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4427" y="152400"/>
            <a:ext cx="55551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2975" y="0"/>
            <a:ext cx="6023527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89916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6750" y="152400"/>
            <a:ext cx="6118047" cy="4991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89916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89916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89916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