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A53D4D8-FCE9-4CF9-A687-8D4B977F997B}" type="datetimeFigureOut">
              <a:rPr lang="tr-TR" smtClean="0"/>
              <a:t>30.03.2019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005C0F6-326E-43C6-9F36-84E4467AEA27}" type="slidenum">
              <a:rPr lang="tr-TR" smtClean="0"/>
              <a:t>‹#›</a:t>
            </a:fld>
            <a:endParaRPr lang="tr-T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5780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3D4D8-FCE9-4CF9-A687-8D4B977F997B}" type="datetimeFigureOut">
              <a:rPr lang="tr-TR" smtClean="0"/>
              <a:t>30.03.2019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5C0F6-326E-43C6-9F36-84E4467AEA2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80671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3D4D8-FCE9-4CF9-A687-8D4B977F997B}" type="datetimeFigureOut">
              <a:rPr lang="tr-TR" smtClean="0"/>
              <a:t>30.03.2019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5C0F6-326E-43C6-9F36-84E4467AEA27}" type="slidenum">
              <a:rPr lang="tr-TR" smtClean="0"/>
              <a:t>‹#›</a:t>
            </a:fld>
            <a:endParaRPr lang="tr-T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6828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3D4D8-FCE9-4CF9-A687-8D4B977F997B}" type="datetimeFigureOut">
              <a:rPr lang="tr-TR" smtClean="0"/>
              <a:t>30.03.2019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5C0F6-326E-43C6-9F36-84E4467AEA27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2995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3D4D8-FCE9-4CF9-A687-8D4B977F997B}" type="datetimeFigureOut">
              <a:rPr lang="tr-TR" smtClean="0"/>
              <a:t>30.03.2019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5C0F6-326E-43C6-9F36-84E4467AEA2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20340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3D4D8-FCE9-4CF9-A687-8D4B977F997B}" type="datetimeFigureOut">
              <a:rPr lang="tr-TR" smtClean="0"/>
              <a:t>30.03.2019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5C0F6-326E-43C6-9F36-84E4467AEA27}" type="slidenum">
              <a:rPr lang="tr-TR" smtClean="0"/>
              <a:t>‹#›</a:t>
            </a:fld>
            <a:endParaRPr lang="tr-TR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0515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3D4D8-FCE9-4CF9-A687-8D4B977F997B}" type="datetimeFigureOut">
              <a:rPr lang="tr-TR" smtClean="0"/>
              <a:t>30.03.2019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5C0F6-326E-43C6-9F36-84E4467AEA27}" type="slidenum">
              <a:rPr lang="tr-TR" smtClean="0"/>
              <a:t>‹#›</a:t>
            </a:fld>
            <a:endParaRPr lang="tr-T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43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3D4D8-FCE9-4CF9-A687-8D4B977F997B}" type="datetimeFigureOut">
              <a:rPr lang="tr-TR" smtClean="0"/>
              <a:t>30.03.2019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5C0F6-326E-43C6-9F36-84E4467AEA27}" type="slidenum">
              <a:rPr lang="tr-TR" smtClean="0"/>
              <a:t>‹#›</a:t>
            </a:fld>
            <a:endParaRPr lang="tr-T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18356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3D4D8-FCE9-4CF9-A687-8D4B977F997B}" type="datetimeFigureOut">
              <a:rPr lang="tr-TR" smtClean="0"/>
              <a:t>30.03.2019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5C0F6-326E-43C6-9F36-84E4467AEA27}" type="slidenum">
              <a:rPr lang="tr-TR" smtClean="0"/>
              <a:t>‹#›</a:t>
            </a:fld>
            <a:endParaRPr lang="tr-TR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1577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3D4D8-FCE9-4CF9-A687-8D4B977F997B}" type="datetimeFigureOut">
              <a:rPr lang="tr-TR" smtClean="0"/>
              <a:t>30.03.2019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5C0F6-326E-43C6-9F36-84E4467AEA2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6808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3D4D8-FCE9-4CF9-A687-8D4B977F997B}" type="datetimeFigureOut">
              <a:rPr lang="tr-TR" smtClean="0"/>
              <a:t>30.03.2019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5C0F6-326E-43C6-9F36-84E4467AEA27}" type="slidenum">
              <a:rPr lang="tr-TR" smtClean="0"/>
              <a:t>‹#›</a:t>
            </a:fld>
            <a:endParaRPr lang="tr-TR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298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3D4D8-FCE9-4CF9-A687-8D4B977F997B}" type="datetimeFigureOut">
              <a:rPr lang="tr-TR" smtClean="0"/>
              <a:t>30.03.2019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5C0F6-326E-43C6-9F36-84E4467AEA2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89145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3D4D8-FCE9-4CF9-A687-8D4B977F997B}" type="datetimeFigureOut">
              <a:rPr lang="tr-TR" smtClean="0"/>
              <a:t>30.03.2019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5C0F6-326E-43C6-9F36-84E4467AEA27}" type="slidenum">
              <a:rPr lang="tr-TR" smtClean="0"/>
              <a:t>‹#›</a:t>
            </a:fld>
            <a:endParaRPr lang="tr-TR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890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3D4D8-FCE9-4CF9-A687-8D4B977F997B}" type="datetimeFigureOut">
              <a:rPr lang="tr-TR" smtClean="0"/>
              <a:t>30.03.2019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5C0F6-326E-43C6-9F36-84E4467AEA27}" type="slidenum">
              <a:rPr lang="tr-TR" smtClean="0"/>
              <a:t>‹#›</a:t>
            </a:fld>
            <a:endParaRPr lang="tr-T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6695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3D4D8-FCE9-4CF9-A687-8D4B977F997B}" type="datetimeFigureOut">
              <a:rPr lang="tr-TR" smtClean="0"/>
              <a:t>30.03.2019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5C0F6-326E-43C6-9F36-84E4467AEA2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1500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3D4D8-FCE9-4CF9-A687-8D4B977F997B}" type="datetimeFigureOut">
              <a:rPr lang="tr-TR" smtClean="0"/>
              <a:t>30.03.2019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5C0F6-326E-43C6-9F36-84E4467AEA27}" type="slidenum">
              <a:rPr lang="tr-TR" smtClean="0"/>
              <a:t>‹#›</a:t>
            </a:fld>
            <a:endParaRPr lang="tr-TR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07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3D4D8-FCE9-4CF9-A687-8D4B977F997B}" type="datetimeFigureOut">
              <a:rPr lang="tr-TR" smtClean="0"/>
              <a:t>30.03.2019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5C0F6-326E-43C6-9F36-84E4467AEA2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62822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A53D4D8-FCE9-4CF9-A687-8D4B977F997B}" type="datetimeFigureOut">
              <a:rPr lang="tr-TR" smtClean="0"/>
              <a:t>30.03.2019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005C0F6-326E-43C6-9F36-84E4467AEA2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4982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2354317" y="714703"/>
            <a:ext cx="7504385" cy="2671961"/>
          </a:xfrm>
        </p:spPr>
        <p:txBody>
          <a:bodyPr/>
          <a:lstStyle/>
          <a:p>
            <a:r>
              <a:rPr lang="tr-TR" sz="4000" dirty="0" smtClean="0"/>
              <a:t>EXPLORE SIVAS</a:t>
            </a:r>
            <a:br>
              <a:rPr lang="tr-TR" sz="4000" dirty="0" smtClean="0"/>
            </a:br>
            <a:r>
              <a:rPr lang="tr-TR" sz="4000" dirty="0" smtClean="0"/>
              <a:t>GROUP 4 TRAVEL DIARY </a:t>
            </a:r>
            <a:endParaRPr lang="tr-TR" sz="4000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smtClean="0"/>
              <a:t>ZSOFIA VIZNER             ELİF SAHINER</a:t>
            </a:r>
          </a:p>
          <a:p>
            <a:r>
              <a:rPr lang="tr-TR" dirty="0" smtClean="0"/>
              <a:t>JOSKO TOSIC          BURAK KURT</a:t>
            </a:r>
          </a:p>
          <a:p>
            <a:r>
              <a:rPr lang="tr-TR" dirty="0" smtClean="0"/>
              <a:t>GIANNIS FAKOURELIS         ORHAN MEHMET KOC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11062" cy="1555531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81297"/>
            <a:ext cx="3111062" cy="1476703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116" y="5381297"/>
            <a:ext cx="3436883" cy="1533849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429" y="-10510"/>
            <a:ext cx="3142590" cy="1639613"/>
          </a:xfrm>
          <a:prstGeom prst="rect">
            <a:avLst/>
          </a:prstGeom>
        </p:spPr>
      </p:pic>
      <p:pic>
        <p:nvPicPr>
          <p:cNvPr id="8" name="TANITIM MÜZİKLERİ4 - TELİFSİZ MÜZİKLER - tanıtım müzikleri hareketl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11605" y="1898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9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BURUCIYE MADRASAH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329" y="2557463"/>
            <a:ext cx="6825342" cy="3317875"/>
          </a:xfrm>
        </p:spPr>
      </p:pic>
    </p:spTree>
    <p:extLst>
      <p:ext uri="{BB962C8B-B14F-4D97-AF65-F5344CB8AC3E}">
        <p14:creationId xmlns:p14="http://schemas.microsoft.com/office/powerpoint/2010/main" val="271985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8768" y="2659100"/>
            <a:ext cx="4772401" cy="2319916"/>
          </a:xfr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SIFAIYE MADRASAH</a:t>
            </a:r>
            <a:endParaRPr lang="tr-TR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319" y="2285999"/>
            <a:ext cx="7770588" cy="377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5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SIFAIYE MADRASAH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800" y="2564522"/>
            <a:ext cx="6508119" cy="3163669"/>
          </a:xfrm>
          <a:prstGeom prst="rect">
            <a:avLst/>
          </a:prstGeom>
        </p:spPr>
      </p:pic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68" y="2564522"/>
            <a:ext cx="5888009" cy="3163669"/>
          </a:xfrm>
        </p:spPr>
      </p:pic>
    </p:spTree>
    <p:extLst>
      <p:ext uri="{BB962C8B-B14F-4D97-AF65-F5344CB8AC3E}">
        <p14:creationId xmlns:p14="http://schemas.microsoft.com/office/powerpoint/2010/main" val="19791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ABDI AGA MANSION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329" y="2557463"/>
            <a:ext cx="6825342" cy="3317875"/>
          </a:xfrm>
        </p:spPr>
      </p:pic>
    </p:spTree>
    <p:extLst>
      <p:ext uri="{BB962C8B-B14F-4D97-AF65-F5344CB8AC3E}">
        <p14:creationId xmlns:p14="http://schemas.microsoft.com/office/powerpoint/2010/main" val="48091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ULU CAMİİ</a:t>
            </a:r>
            <a:br>
              <a:rPr lang="tr-TR" dirty="0" smtClean="0"/>
            </a:br>
            <a:r>
              <a:rPr lang="tr-TR" dirty="0" smtClean="0"/>
              <a:t>ULU MOSQUE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8174" y="2264444"/>
            <a:ext cx="4990619" cy="2425994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57580" y="2264055"/>
            <a:ext cx="4989108" cy="242526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481" y="3289738"/>
            <a:ext cx="4583764" cy="268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4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GOK MADRASAH 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745" y="2424242"/>
            <a:ext cx="7185884" cy="3493138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1796" y="2084251"/>
            <a:ext cx="5271760" cy="256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9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TAŞ HAN</a:t>
            </a:r>
            <a:br>
              <a:rPr lang="tr-TR" dirty="0" smtClean="0"/>
            </a:br>
            <a:r>
              <a:rPr lang="tr-TR" dirty="0" smtClean="0"/>
              <a:t>STONE INN.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329" y="2557463"/>
            <a:ext cx="6825342" cy="3317875"/>
          </a:xfrm>
        </p:spPr>
      </p:pic>
    </p:spTree>
    <p:extLst>
      <p:ext uri="{BB962C8B-B14F-4D97-AF65-F5344CB8AC3E}">
        <p14:creationId xmlns:p14="http://schemas.microsoft.com/office/powerpoint/2010/main" val="40536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MUSTAFA KEMAL ATATURK STATUE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329" y="2557463"/>
            <a:ext cx="6825342" cy="3317875"/>
          </a:xfrm>
        </p:spPr>
      </p:pic>
    </p:spTree>
    <p:extLst>
      <p:ext uri="{BB962C8B-B14F-4D97-AF65-F5344CB8AC3E}">
        <p14:creationId xmlns:p14="http://schemas.microsoft.com/office/powerpoint/2010/main" val="169761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KALE CAMİİ</a:t>
            </a:r>
            <a:br>
              <a:rPr lang="tr-TR" dirty="0" smtClean="0"/>
            </a:br>
            <a:r>
              <a:rPr lang="tr-TR" dirty="0" smtClean="0"/>
              <a:t>KALE MOSQUE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329" y="2557463"/>
            <a:ext cx="6825342" cy="3317875"/>
          </a:xfrm>
        </p:spPr>
      </p:pic>
    </p:spTree>
    <p:extLst>
      <p:ext uri="{BB962C8B-B14F-4D97-AF65-F5344CB8AC3E}">
        <p14:creationId xmlns:p14="http://schemas.microsoft.com/office/powerpoint/2010/main" val="249179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058" y="3652567"/>
            <a:ext cx="3317875" cy="1612855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645" y="2800057"/>
            <a:ext cx="6389389" cy="3105953"/>
          </a:xfrm>
          <a:prstGeom prst="rect">
            <a:avLst/>
          </a:prstGeom>
        </p:spPr>
      </p:pic>
      <p:sp>
        <p:nvSpPr>
          <p:cNvPr id="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463568" y="1429631"/>
            <a:ext cx="9351577" cy="12311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defTabSz="914400" eaLnBrk="0" fontAlgn="base" hangingPunct="0">
              <a:spcAft>
                <a:spcPct val="0"/>
              </a:spcAft>
            </a:pPr>
            <a:r>
              <a:rPr lang="en-US" altLang="tr-TR" sz="4000" dirty="0" smtClean="0">
                <a:ln>
                  <a:noFill/>
                </a:ln>
                <a:solidFill>
                  <a:srgbClr val="212121"/>
                </a:solidFill>
                <a:latin typeface="inherit"/>
              </a:rPr>
              <a:t>A</a:t>
            </a:r>
            <a:r>
              <a:rPr lang="tr-TR" altLang="tr-TR" sz="4000" dirty="0" smtClean="0">
                <a:ln>
                  <a:noFill/>
                </a:ln>
                <a:solidFill>
                  <a:srgbClr val="212121"/>
                </a:solidFill>
                <a:latin typeface="inherit"/>
              </a:rPr>
              <a:t>TATÜRK</a:t>
            </a:r>
            <a:r>
              <a:rPr lang="en-US" altLang="tr-TR" sz="4000" dirty="0" smtClean="0">
                <a:ln>
                  <a:noFill/>
                </a:ln>
                <a:solidFill>
                  <a:srgbClr val="212121"/>
                </a:solidFill>
                <a:latin typeface="inherit"/>
              </a:rPr>
              <a:t> </a:t>
            </a:r>
            <a:r>
              <a:rPr lang="tr-TR" altLang="tr-TR" sz="4000" dirty="0" smtClean="0">
                <a:ln>
                  <a:noFill/>
                </a:ln>
                <a:solidFill>
                  <a:srgbClr val="212121"/>
                </a:solidFill>
                <a:latin typeface="inherit"/>
              </a:rPr>
              <a:t>CONGRESS</a:t>
            </a:r>
            <a:r>
              <a:rPr lang="en-US" altLang="tr-TR" sz="4000" dirty="0" smtClean="0">
                <a:ln>
                  <a:noFill/>
                </a:ln>
                <a:solidFill>
                  <a:srgbClr val="212121"/>
                </a:solidFill>
                <a:latin typeface="inherit"/>
              </a:rPr>
              <a:t> </a:t>
            </a:r>
            <a:r>
              <a:rPr lang="tr-TR" altLang="tr-TR" sz="4000" dirty="0" smtClean="0">
                <a:ln>
                  <a:noFill/>
                </a:ln>
                <a:solidFill>
                  <a:srgbClr val="212121"/>
                </a:solidFill>
                <a:latin typeface="inherit"/>
              </a:rPr>
              <a:t>AND</a:t>
            </a:r>
            <a:r>
              <a:rPr lang="en-US" altLang="tr-TR" sz="4000" dirty="0" smtClean="0">
                <a:ln>
                  <a:noFill/>
                </a:ln>
                <a:solidFill>
                  <a:srgbClr val="212121"/>
                </a:solidFill>
                <a:latin typeface="inherit"/>
              </a:rPr>
              <a:t> </a:t>
            </a:r>
            <a:r>
              <a:rPr lang="tr-TR" altLang="tr-TR" sz="4000" dirty="0" smtClean="0">
                <a:ln>
                  <a:noFill/>
                </a:ln>
                <a:solidFill>
                  <a:srgbClr val="212121"/>
                </a:solidFill>
                <a:latin typeface="inherit"/>
              </a:rPr>
              <a:t>ETHNOGRAPHY</a:t>
            </a:r>
            <a:r>
              <a:rPr lang="en-US" altLang="tr-TR" sz="4000" dirty="0" smtClean="0">
                <a:ln>
                  <a:noFill/>
                </a:ln>
                <a:solidFill>
                  <a:srgbClr val="212121"/>
                </a:solidFill>
                <a:latin typeface="inherit"/>
              </a:rPr>
              <a:t> </a:t>
            </a:r>
            <a:r>
              <a:rPr lang="tr-TR" altLang="tr-TR" sz="4000" dirty="0" smtClean="0">
                <a:ln>
                  <a:noFill/>
                </a:ln>
                <a:solidFill>
                  <a:srgbClr val="212121"/>
                </a:solidFill>
                <a:latin typeface="inherit"/>
              </a:rPr>
              <a:t>MUSEUM</a:t>
            </a:r>
            <a:endParaRPr kumimoji="0" lang="tr-TR" altLang="tr-TR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92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tr-TR" dirty="0">
                <a:ln>
                  <a:noFill/>
                </a:ln>
                <a:solidFill>
                  <a:srgbClr val="212121"/>
                </a:solidFill>
                <a:latin typeface="inherit"/>
              </a:rPr>
              <a:t>A</a:t>
            </a:r>
            <a:r>
              <a:rPr lang="tr-TR" altLang="tr-TR" dirty="0">
                <a:ln>
                  <a:noFill/>
                </a:ln>
                <a:solidFill>
                  <a:srgbClr val="212121"/>
                </a:solidFill>
                <a:latin typeface="inherit"/>
              </a:rPr>
              <a:t>TATÜRK</a:t>
            </a:r>
            <a:r>
              <a:rPr lang="en-US" altLang="tr-TR" dirty="0">
                <a:ln>
                  <a:noFill/>
                </a:ln>
                <a:solidFill>
                  <a:srgbClr val="212121"/>
                </a:solidFill>
                <a:latin typeface="inherit"/>
              </a:rPr>
              <a:t> </a:t>
            </a:r>
            <a:r>
              <a:rPr lang="tr-TR" altLang="tr-TR" dirty="0">
                <a:ln>
                  <a:noFill/>
                </a:ln>
                <a:solidFill>
                  <a:srgbClr val="212121"/>
                </a:solidFill>
                <a:latin typeface="inherit"/>
              </a:rPr>
              <a:t>CONGRESS</a:t>
            </a:r>
            <a:r>
              <a:rPr lang="en-US" altLang="tr-TR" dirty="0">
                <a:ln>
                  <a:noFill/>
                </a:ln>
                <a:solidFill>
                  <a:srgbClr val="212121"/>
                </a:solidFill>
                <a:latin typeface="inherit"/>
              </a:rPr>
              <a:t> </a:t>
            </a:r>
            <a:r>
              <a:rPr lang="tr-TR" altLang="tr-TR" dirty="0">
                <a:ln>
                  <a:noFill/>
                </a:ln>
                <a:solidFill>
                  <a:srgbClr val="212121"/>
                </a:solidFill>
                <a:latin typeface="inherit"/>
              </a:rPr>
              <a:t>AND</a:t>
            </a:r>
            <a:r>
              <a:rPr lang="en-US" altLang="tr-TR" dirty="0">
                <a:ln>
                  <a:noFill/>
                </a:ln>
                <a:solidFill>
                  <a:srgbClr val="212121"/>
                </a:solidFill>
                <a:latin typeface="inherit"/>
              </a:rPr>
              <a:t> </a:t>
            </a:r>
            <a:r>
              <a:rPr lang="tr-TR" altLang="tr-TR" dirty="0">
                <a:ln>
                  <a:noFill/>
                </a:ln>
                <a:solidFill>
                  <a:srgbClr val="212121"/>
                </a:solidFill>
                <a:latin typeface="inherit"/>
              </a:rPr>
              <a:t>ETHNOGRAPHY</a:t>
            </a:r>
            <a:r>
              <a:rPr lang="en-US" altLang="tr-TR" dirty="0">
                <a:ln>
                  <a:noFill/>
                </a:ln>
                <a:solidFill>
                  <a:srgbClr val="212121"/>
                </a:solidFill>
                <a:latin typeface="inherit"/>
              </a:rPr>
              <a:t> </a:t>
            </a:r>
            <a:r>
              <a:rPr lang="tr-TR" altLang="tr-TR" dirty="0">
                <a:ln>
                  <a:noFill/>
                </a:ln>
                <a:solidFill>
                  <a:srgbClr val="212121"/>
                </a:solidFill>
                <a:latin typeface="inherit"/>
              </a:rPr>
              <a:t>MUSEUM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714" y="2588994"/>
            <a:ext cx="6824778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5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tr-TR" dirty="0">
                <a:ln>
                  <a:noFill/>
                </a:ln>
                <a:solidFill>
                  <a:srgbClr val="212121"/>
                </a:solidFill>
                <a:latin typeface="inherit"/>
              </a:rPr>
              <a:t>A</a:t>
            </a:r>
            <a:r>
              <a:rPr lang="tr-TR" altLang="tr-TR" dirty="0">
                <a:ln>
                  <a:noFill/>
                </a:ln>
                <a:solidFill>
                  <a:srgbClr val="212121"/>
                </a:solidFill>
                <a:latin typeface="inherit"/>
              </a:rPr>
              <a:t>TATÜRK</a:t>
            </a:r>
            <a:r>
              <a:rPr lang="en-US" altLang="tr-TR" dirty="0">
                <a:ln>
                  <a:noFill/>
                </a:ln>
                <a:solidFill>
                  <a:srgbClr val="212121"/>
                </a:solidFill>
                <a:latin typeface="inherit"/>
              </a:rPr>
              <a:t> </a:t>
            </a:r>
            <a:r>
              <a:rPr lang="tr-TR" altLang="tr-TR" dirty="0">
                <a:ln>
                  <a:noFill/>
                </a:ln>
                <a:solidFill>
                  <a:srgbClr val="212121"/>
                </a:solidFill>
                <a:latin typeface="inherit"/>
              </a:rPr>
              <a:t>CONGRESS</a:t>
            </a:r>
            <a:r>
              <a:rPr lang="en-US" altLang="tr-TR" dirty="0">
                <a:ln>
                  <a:noFill/>
                </a:ln>
                <a:solidFill>
                  <a:srgbClr val="212121"/>
                </a:solidFill>
                <a:latin typeface="inherit"/>
              </a:rPr>
              <a:t> </a:t>
            </a:r>
            <a:r>
              <a:rPr lang="tr-TR" altLang="tr-TR" dirty="0">
                <a:ln>
                  <a:noFill/>
                </a:ln>
                <a:solidFill>
                  <a:srgbClr val="212121"/>
                </a:solidFill>
                <a:latin typeface="inherit"/>
              </a:rPr>
              <a:t>AND</a:t>
            </a:r>
            <a:r>
              <a:rPr lang="en-US" altLang="tr-TR" dirty="0">
                <a:ln>
                  <a:noFill/>
                </a:ln>
                <a:solidFill>
                  <a:srgbClr val="212121"/>
                </a:solidFill>
                <a:latin typeface="inherit"/>
              </a:rPr>
              <a:t> </a:t>
            </a:r>
            <a:r>
              <a:rPr lang="tr-TR" altLang="tr-TR" dirty="0">
                <a:ln>
                  <a:noFill/>
                </a:ln>
                <a:solidFill>
                  <a:srgbClr val="212121"/>
                </a:solidFill>
                <a:latin typeface="inherit"/>
              </a:rPr>
              <a:t>ETHNOGRAPHY</a:t>
            </a:r>
            <a:r>
              <a:rPr lang="en-US" altLang="tr-TR" dirty="0">
                <a:ln>
                  <a:noFill/>
                </a:ln>
                <a:solidFill>
                  <a:srgbClr val="212121"/>
                </a:solidFill>
                <a:latin typeface="inherit"/>
              </a:rPr>
              <a:t> </a:t>
            </a:r>
            <a:r>
              <a:rPr lang="tr-TR" altLang="tr-TR" dirty="0">
                <a:ln>
                  <a:noFill/>
                </a:ln>
                <a:solidFill>
                  <a:srgbClr val="212121"/>
                </a:solidFill>
                <a:latin typeface="inherit"/>
              </a:rPr>
              <a:t>MUSEUM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28" y="3388328"/>
            <a:ext cx="5202618" cy="2529051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447" y="3388328"/>
            <a:ext cx="5202620" cy="252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5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tr-TR" dirty="0">
                <a:ln>
                  <a:noFill/>
                </a:ln>
                <a:solidFill>
                  <a:srgbClr val="212121"/>
                </a:solidFill>
                <a:latin typeface="inherit"/>
              </a:rPr>
              <a:t>A</a:t>
            </a:r>
            <a:r>
              <a:rPr lang="tr-TR" altLang="tr-TR" dirty="0">
                <a:ln>
                  <a:noFill/>
                </a:ln>
                <a:solidFill>
                  <a:srgbClr val="212121"/>
                </a:solidFill>
                <a:latin typeface="inherit"/>
              </a:rPr>
              <a:t>TATÜRK</a:t>
            </a:r>
            <a:r>
              <a:rPr lang="en-US" altLang="tr-TR" dirty="0">
                <a:ln>
                  <a:noFill/>
                </a:ln>
                <a:solidFill>
                  <a:srgbClr val="212121"/>
                </a:solidFill>
                <a:latin typeface="inherit"/>
              </a:rPr>
              <a:t> </a:t>
            </a:r>
            <a:r>
              <a:rPr lang="tr-TR" altLang="tr-TR" dirty="0">
                <a:ln>
                  <a:noFill/>
                </a:ln>
                <a:solidFill>
                  <a:srgbClr val="212121"/>
                </a:solidFill>
                <a:latin typeface="inherit"/>
              </a:rPr>
              <a:t>CONGRESS</a:t>
            </a:r>
            <a:r>
              <a:rPr lang="en-US" altLang="tr-TR" dirty="0">
                <a:ln>
                  <a:noFill/>
                </a:ln>
                <a:solidFill>
                  <a:srgbClr val="212121"/>
                </a:solidFill>
                <a:latin typeface="inherit"/>
              </a:rPr>
              <a:t> </a:t>
            </a:r>
            <a:r>
              <a:rPr lang="tr-TR" altLang="tr-TR" dirty="0">
                <a:ln>
                  <a:noFill/>
                </a:ln>
                <a:solidFill>
                  <a:srgbClr val="212121"/>
                </a:solidFill>
                <a:latin typeface="inherit"/>
              </a:rPr>
              <a:t>AND</a:t>
            </a:r>
            <a:r>
              <a:rPr lang="en-US" altLang="tr-TR" dirty="0">
                <a:ln>
                  <a:noFill/>
                </a:ln>
                <a:solidFill>
                  <a:srgbClr val="212121"/>
                </a:solidFill>
                <a:latin typeface="inherit"/>
              </a:rPr>
              <a:t> </a:t>
            </a:r>
            <a:r>
              <a:rPr lang="tr-TR" altLang="tr-TR" dirty="0">
                <a:ln>
                  <a:noFill/>
                </a:ln>
                <a:solidFill>
                  <a:srgbClr val="212121"/>
                </a:solidFill>
                <a:latin typeface="inherit"/>
              </a:rPr>
              <a:t>ETHNOGRAPHY</a:t>
            </a:r>
            <a:r>
              <a:rPr lang="en-US" altLang="tr-TR" dirty="0">
                <a:ln>
                  <a:noFill/>
                </a:ln>
                <a:solidFill>
                  <a:srgbClr val="212121"/>
                </a:solidFill>
                <a:latin typeface="inherit"/>
              </a:rPr>
              <a:t> </a:t>
            </a:r>
            <a:r>
              <a:rPr lang="tr-TR" altLang="tr-TR" dirty="0">
                <a:ln>
                  <a:noFill/>
                </a:ln>
                <a:solidFill>
                  <a:srgbClr val="212121"/>
                </a:solidFill>
                <a:latin typeface="inherit"/>
              </a:rPr>
              <a:t>MUSEUM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05" y="3195145"/>
            <a:ext cx="5600024" cy="2722234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802" y="3195145"/>
            <a:ext cx="5600024" cy="272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88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tr-TR" dirty="0">
                <a:ln>
                  <a:noFill/>
                </a:ln>
                <a:solidFill>
                  <a:srgbClr val="212121"/>
                </a:solidFill>
                <a:latin typeface="inherit"/>
              </a:rPr>
              <a:t>A</a:t>
            </a:r>
            <a:r>
              <a:rPr lang="tr-TR" altLang="tr-TR" dirty="0">
                <a:ln>
                  <a:noFill/>
                </a:ln>
                <a:solidFill>
                  <a:srgbClr val="212121"/>
                </a:solidFill>
                <a:latin typeface="inherit"/>
              </a:rPr>
              <a:t>TATÜRK</a:t>
            </a:r>
            <a:r>
              <a:rPr lang="en-US" altLang="tr-TR" dirty="0">
                <a:ln>
                  <a:noFill/>
                </a:ln>
                <a:solidFill>
                  <a:srgbClr val="212121"/>
                </a:solidFill>
                <a:latin typeface="inherit"/>
              </a:rPr>
              <a:t> </a:t>
            </a:r>
            <a:r>
              <a:rPr lang="tr-TR" altLang="tr-TR" dirty="0">
                <a:ln>
                  <a:noFill/>
                </a:ln>
                <a:solidFill>
                  <a:srgbClr val="212121"/>
                </a:solidFill>
                <a:latin typeface="inherit"/>
              </a:rPr>
              <a:t>CONGRESS</a:t>
            </a:r>
            <a:r>
              <a:rPr lang="en-US" altLang="tr-TR" dirty="0">
                <a:ln>
                  <a:noFill/>
                </a:ln>
                <a:solidFill>
                  <a:srgbClr val="212121"/>
                </a:solidFill>
                <a:latin typeface="inherit"/>
              </a:rPr>
              <a:t> </a:t>
            </a:r>
            <a:r>
              <a:rPr lang="tr-TR" altLang="tr-TR" dirty="0">
                <a:ln>
                  <a:noFill/>
                </a:ln>
                <a:solidFill>
                  <a:srgbClr val="212121"/>
                </a:solidFill>
                <a:latin typeface="inherit"/>
              </a:rPr>
              <a:t>AND</a:t>
            </a:r>
            <a:r>
              <a:rPr lang="en-US" altLang="tr-TR" dirty="0">
                <a:ln>
                  <a:noFill/>
                </a:ln>
                <a:solidFill>
                  <a:srgbClr val="212121"/>
                </a:solidFill>
                <a:latin typeface="inherit"/>
              </a:rPr>
              <a:t> </a:t>
            </a:r>
            <a:r>
              <a:rPr lang="tr-TR" altLang="tr-TR" dirty="0">
                <a:ln>
                  <a:noFill/>
                </a:ln>
                <a:solidFill>
                  <a:srgbClr val="212121"/>
                </a:solidFill>
                <a:latin typeface="inherit"/>
              </a:rPr>
              <a:t>ETHNOGRAPHY</a:t>
            </a:r>
            <a:r>
              <a:rPr lang="en-US" altLang="tr-TR" dirty="0">
                <a:ln>
                  <a:noFill/>
                </a:ln>
                <a:solidFill>
                  <a:srgbClr val="212121"/>
                </a:solidFill>
                <a:latin typeface="inherit"/>
              </a:rPr>
              <a:t> </a:t>
            </a:r>
            <a:r>
              <a:rPr lang="tr-TR" altLang="tr-TR" dirty="0">
                <a:ln>
                  <a:noFill/>
                </a:ln>
                <a:solidFill>
                  <a:srgbClr val="212121"/>
                </a:solidFill>
                <a:latin typeface="inherit"/>
              </a:rPr>
              <a:t>MUSEUM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87" y="2557462"/>
            <a:ext cx="5983086" cy="2908445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105" y="2557462"/>
            <a:ext cx="5983088" cy="290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0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REPUBLIC SQUARE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329" y="2557463"/>
            <a:ext cx="6825342" cy="3317875"/>
          </a:xfrm>
        </p:spPr>
      </p:pic>
    </p:spTree>
    <p:extLst>
      <p:ext uri="{BB962C8B-B14F-4D97-AF65-F5344CB8AC3E}">
        <p14:creationId xmlns:p14="http://schemas.microsoft.com/office/powerpoint/2010/main" val="75684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k">
  <a:themeElements>
    <a:clrScheme name="Organik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k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k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56</TotalTime>
  <Words>68</Words>
  <Application>Microsoft Office PowerPoint</Application>
  <PresentationFormat>Geniş ekran</PresentationFormat>
  <Paragraphs>19</Paragraphs>
  <Slides>16</Slides>
  <Notes>0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16</vt:i4>
      </vt:variant>
    </vt:vector>
  </HeadingPairs>
  <TitlesOfParts>
    <vt:vector size="20" baseType="lpstr">
      <vt:lpstr>Arial</vt:lpstr>
      <vt:lpstr>Garamond</vt:lpstr>
      <vt:lpstr>inherit</vt:lpstr>
      <vt:lpstr>Organik</vt:lpstr>
      <vt:lpstr>EXPLORE SIVAS GROUP 4 TRAVEL DIARY </vt:lpstr>
      <vt:lpstr>MUSTAFA KEMAL ATATURK STATUE</vt:lpstr>
      <vt:lpstr>KALE CAMİİ KALE MOSQUE</vt:lpstr>
      <vt:lpstr>ATATÜRK CONGRESS AND ETHNOGRAPHY MUSEUM</vt:lpstr>
      <vt:lpstr>ATATÜRK CONGRESS AND ETHNOGRAPHY MUSEUM</vt:lpstr>
      <vt:lpstr>ATATÜRK CONGRESS AND ETHNOGRAPHY MUSEUM</vt:lpstr>
      <vt:lpstr>ATATÜRK CONGRESS AND ETHNOGRAPHY MUSEUM</vt:lpstr>
      <vt:lpstr>ATATÜRK CONGRESS AND ETHNOGRAPHY MUSEUM</vt:lpstr>
      <vt:lpstr>REPUBLIC SQUARE</vt:lpstr>
      <vt:lpstr>BURUCIYE MADRASAH</vt:lpstr>
      <vt:lpstr>SIFAIYE MADRASAH</vt:lpstr>
      <vt:lpstr>SIFAIYE MADRASAH</vt:lpstr>
      <vt:lpstr>ABDI AGA MANSION</vt:lpstr>
      <vt:lpstr>ULU CAMİİ ULU MOSQUE</vt:lpstr>
      <vt:lpstr>GOK MADRASAH </vt:lpstr>
      <vt:lpstr>TAŞ HAN STONE INN.</vt:lpstr>
    </vt:vector>
  </TitlesOfParts>
  <Company>NouS/TncTR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EXPLORE SIVAS GROUP 4 TRAVEL DIARY</dc:title>
  <dc:creator>FEYZA KURT</dc:creator>
  <cp:lastModifiedBy>FEYZA KURT</cp:lastModifiedBy>
  <cp:revision>4</cp:revision>
  <dcterms:created xsi:type="dcterms:W3CDTF">2019-03-30T05:47:12Z</dcterms:created>
  <dcterms:modified xsi:type="dcterms:W3CDTF">2019-03-30T06:43:21Z</dcterms:modified>
</cp:coreProperties>
</file>