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79B"/>
    <a:srgbClr val="FFD28F"/>
    <a:srgbClr val="FFCC81"/>
    <a:srgbClr val="C2E49C"/>
    <a:srgbClr val="4FFFB8"/>
    <a:srgbClr val="C1FFFF"/>
    <a:srgbClr val="D9ECFF"/>
    <a:srgbClr val="BEBED4"/>
    <a:srgbClr val="97FB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91" autoAdjust="0"/>
  </p:normalViewPr>
  <p:slideViewPr>
    <p:cSldViewPr snapToGrid="0">
      <p:cViewPr varScale="1">
        <p:scale>
          <a:sx n="64" d="100"/>
          <a:sy n="64" d="100"/>
        </p:scale>
        <p:origin x="8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9D8900F-78E1-4329-8303-93067F0072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83C9231-EC8C-443A-8B04-D2CC22409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D171D8-D260-4298-B819-5EBD4A94E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00DD-8631-453F-A2C7-8FE20CF9A29D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540442B-EE13-4626-B548-09796E88B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15220E8-8391-4C72-9815-56B633717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9AE27-098B-4E84-BEC8-253FDE5D6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52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D0AEC8-70CE-451A-ADBB-9BC771AD7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8050465-B432-497D-A483-676A497A6E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2ED3D9D-A49A-4A1B-A11F-37E4C8CCC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00DD-8631-453F-A2C7-8FE20CF9A29D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BA838F1-B3E7-4474-85A0-55DE2F1F3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F4EA931-C44E-40D9-8C67-C2CDD8996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9AE27-098B-4E84-BEC8-253FDE5D6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65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F1EBD16C-0A11-4ABD-85B9-F40D3A9A8E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20C9BF9-8F1C-47B4-A3B7-CBBBAABD72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AA1B818-FB00-4ED1-8644-8901B98E0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00DD-8631-453F-A2C7-8FE20CF9A29D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D47ACF4-2B17-47BF-8BB6-15A8A49C7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4FB20A4-5C46-417A-B718-FCF872568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9AE27-098B-4E84-BEC8-253FDE5D6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99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BBACF48-E848-41F8-A755-C3BF1C529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DEF2A01-A19E-4159-8C27-A22EA1C3E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7662112-9692-4D6D-BB90-F5801B28A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00DD-8631-453F-A2C7-8FE20CF9A29D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8E880B0-0A73-487C-BC21-C6224EA9B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E5C8CCA-4A45-477E-B1F4-2D6C15208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9AE27-098B-4E84-BEC8-253FDE5D6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1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8DD3C24-0827-4D42-A6C4-9FFAFA57E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22E31E9-BA83-4BC5-AAA0-C27A568A4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029E7FF-99BB-413D-B050-0DC20A1AF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00DD-8631-453F-A2C7-8FE20CF9A29D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D0BE7C3-4F89-42EB-8631-6A1F752D4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E2E87B5-3B32-47FB-BE69-965BB1EEC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9AE27-098B-4E84-BEC8-253FDE5D6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0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F6E3938-E245-410C-AB36-2F4DDE111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01E77E6-44C2-4013-AB44-82F6FC4DFC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FD0110B-4714-4E4B-9E2B-42B96E0B42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7E8B581-6E59-4EB7-865C-A429BA423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00DD-8631-453F-A2C7-8FE20CF9A29D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F216908-D54D-4860-A151-4B814B3D7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EAF9FFD-761A-4F3D-93AA-39D24D5B8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9AE27-098B-4E84-BEC8-253FDE5D6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38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408ACB9-35FA-46B0-ADDE-7988577F8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5AA96D8-1C09-4CB3-8464-8C6A4A9E15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CD59AED-C737-43A4-8790-EF810EEB3D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E5A969E-C036-49CE-847F-9E01596228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47264156-94A1-404D-88C4-9FB8031211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DB15EC5C-DECF-4F3E-B212-B96BAB881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00DD-8631-453F-A2C7-8FE20CF9A29D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8BCC25D-19BE-4292-B243-DD3F72349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0344FE5-1D7A-42CF-9636-414C1FCB5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9AE27-098B-4E84-BEC8-253FDE5D6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647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8444031-0423-4B05-8CB9-42A074589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65881D4-3725-44D1-9D34-E75C6B566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00DD-8631-453F-A2C7-8FE20CF9A29D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A419E95-8A27-4CAF-AC63-B3C9E8D3F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6ED76EB-1032-4804-908C-C52AAC478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9AE27-098B-4E84-BEC8-253FDE5D6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92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127932CF-0F15-4D4C-857D-2D8A6BA18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00DD-8631-453F-A2C7-8FE20CF9A29D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A89DB760-D7CD-4C88-A1C7-B5BBC29BB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68BF7D4-71EB-415A-8FC7-A3B11316E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9AE27-098B-4E84-BEC8-253FDE5D6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10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2F3DC77-A907-4294-B132-1B79ADF9D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A5948F2-E460-48C1-B93D-6F4855171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CFC3BB6-999F-474B-A4E2-AD8B8093B6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73E7353-814F-4E3F-95F7-09BE035AD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00DD-8631-453F-A2C7-8FE20CF9A29D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9065CC1-0D2A-4ABB-A6A6-B4B027A1E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F984F19-B906-4A74-9E1C-4AE992964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9AE27-098B-4E84-BEC8-253FDE5D6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348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2222A58-CB51-451B-A072-E0A492028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F48BFBF-E625-4EF0-89D1-02B9E22980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9F836AC-D5B2-42F3-BCB2-14F43B8712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23D8F55-34B1-4761-B5D5-9560C1989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00DD-8631-453F-A2C7-8FE20CF9A29D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455FE76-6B58-412E-ABD0-E7289B8F2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25CC0E6-2DE8-47B2-B2F4-48B5212DD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9AE27-098B-4E84-BEC8-253FDE5D6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4A4A1E7-1280-45B0-9A09-7D738F96B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7346257-9A05-4108-8BE7-74A08D82C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B60C77F-DAF8-49F9-A5DE-84255112B4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100DD-8631-453F-A2C7-8FE20CF9A29D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A015AC9-AFB7-4D5E-976C-5AC0F7E17A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74B6E27-99D0-4F6A-90D0-D04A56C90C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9AE27-098B-4E84-BEC8-253FDE5D6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5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DEDC13A-41A1-45F4-B03F-5CCA47ADE5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0616"/>
            <a:ext cx="9144000" cy="3215481"/>
          </a:xfrm>
          <a:solidFill>
            <a:schemeClr val="tx2">
              <a:lumMod val="20000"/>
              <a:lumOff val="80000"/>
              <a:alpha val="53000"/>
            </a:schemeClr>
          </a:solidFill>
        </p:spPr>
        <p:txBody>
          <a:bodyPr>
            <a:normAutofit fontScale="90000"/>
          </a:bodyPr>
          <a:lstStyle/>
          <a:p>
            <a:r>
              <a:rPr lang="tr-TR" b="1" i="1" dirty="0"/>
              <a:t>Türkiye’de Nüfus Artışının  Sonuçları</a:t>
            </a:r>
            <a:br>
              <a:rPr lang="tr-TR" b="1" i="1" dirty="0"/>
            </a:br>
            <a:r>
              <a:rPr lang="tr-TR" b="1" i="1" dirty="0"/>
              <a:t>(</a:t>
            </a:r>
            <a:r>
              <a:rPr lang="en-US" b="1" i="1" dirty="0"/>
              <a:t>T</a:t>
            </a:r>
            <a:r>
              <a:rPr lang="tr-TR" b="1" i="1" dirty="0"/>
              <a:t>he </a:t>
            </a:r>
            <a:r>
              <a:rPr lang="tr-TR" b="1" i="1" dirty="0" err="1"/>
              <a:t>Results</a:t>
            </a:r>
            <a:r>
              <a:rPr lang="en-US" b="1" i="1" dirty="0"/>
              <a:t> of the </a:t>
            </a:r>
            <a:r>
              <a:rPr lang="tr-TR" b="1" i="1" dirty="0"/>
              <a:t>P</a:t>
            </a:r>
            <a:r>
              <a:rPr lang="en-US" b="1" i="1" dirty="0" err="1"/>
              <a:t>opulation</a:t>
            </a:r>
            <a:r>
              <a:rPr lang="en-US" b="1" i="1" dirty="0"/>
              <a:t> </a:t>
            </a:r>
            <a:r>
              <a:rPr lang="tr-TR" b="1" i="1" dirty="0"/>
              <a:t>G</a:t>
            </a:r>
            <a:r>
              <a:rPr lang="en-US" b="1" i="1" dirty="0" err="1"/>
              <a:t>rowth</a:t>
            </a:r>
            <a:r>
              <a:rPr lang="en-US" b="1" i="1" dirty="0"/>
              <a:t> in Turkey</a:t>
            </a:r>
            <a:r>
              <a:rPr lang="tr-TR" b="1" i="1" dirty="0"/>
              <a:t>)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080433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66B2236-EF2C-4FC5-A81B-6EBF0E28F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BFECA1-C695-4330-A738-AA7EF9B9B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r>
              <a:rPr lang="tr-TR" dirty="0">
                <a:solidFill>
                  <a:srgbClr val="FF0000"/>
                </a:solidFill>
              </a:rPr>
              <a:t>Yetersiz beslenme sorunu ortaya çıkar</a:t>
            </a:r>
          </a:p>
          <a:p>
            <a:r>
              <a:rPr lang="tr-TR" dirty="0">
                <a:solidFill>
                  <a:srgbClr val="FF0000"/>
                </a:solidFill>
              </a:rPr>
              <a:t>Toprağın aşırı kullanılması sonucu erozyon oluşur</a:t>
            </a:r>
          </a:p>
          <a:p>
            <a:r>
              <a:rPr lang="tr-TR" dirty="0">
                <a:solidFill>
                  <a:srgbClr val="FF0000"/>
                </a:solidFill>
              </a:rPr>
              <a:t>Doğaya salınan atık miktarı artar</a:t>
            </a:r>
            <a:endParaRPr lang="tr-TR" dirty="0"/>
          </a:p>
          <a:p>
            <a:r>
              <a:rPr lang="tr-TR" dirty="0">
                <a:solidFill>
                  <a:srgbClr val="FF0000"/>
                </a:solidFill>
              </a:rPr>
              <a:t>Çarpık kentleşme görülür</a:t>
            </a:r>
            <a:endParaRPr lang="tr-TR" dirty="0"/>
          </a:p>
          <a:p>
            <a:r>
              <a:rPr lang="tr-TR" dirty="0">
                <a:solidFill>
                  <a:srgbClr val="FF0000"/>
                </a:solidFill>
              </a:rPr>
              <a:t>Hava kirliliği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261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248E21D1-0CCD-4336-B399-ACF561D6A3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428" y="761467"/>
            <a:ext cx="9332208" cy="5984107"/>
          </a:xfrm>
          <a:prstGeom prst="rect">
            <a:avLst/>
          </a:prstGeom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BC1F7B3F-0975-425E-956C-80373E7956AF}"/>
              </a:ext>
            </a:extLst>
          </p:cNvPr>
          <p:cNvSpPr txBox="1"/>
          <p:nvPr/>
        </p:nvSpPr>
        <p:spPr>
          <a:xfrm>
            <a:off x="3102964" y="299802"/>
            <a:ext cx="7105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i="1" dirty="0" err="1"/>
              <a:t>Turkey</a:t>
            </a:r>
            <a:r>
              <a:rPr lang="tr-TR" sz="2400" b="1" i="1" dirty="0"/>
              <a:t> </a:t>
            </a:r>
            <a:r>
              <a:rPr lang="tr-TR" sz="2400" b="1" i="1" dirty="0" err="1"/>
              <a:t>Population</a:t>
            </a:r>
            <a:r>
              <a:rPr lang="tr-TR" sz="2400" b="1" i="1" dirty="0"/>
              <a:t> </a:t>
            </a:r>
            <a:r>
              <a:rPr lang="tr-TR" sz="2400" b="1" i="1" dirty="0" err="1"/>
              <a:t>Growth</a:t>
            </a:r>
            <a:r>
              <a:rPr lang="tr-TR" sz="2400" b="1" i="1" dirty="0"/>
              <a:t> Chart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4026827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2E4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CB0C54C-90AF-4DAF-BF6C-8310DBF8C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err="1"/>
              <a:t>Underfeeding</a:t>
            </a:r>
            <a:r>
              <a:rPr lang="tr-TR" b="1" i="1" dirty="0"/>
              <a:t> (Yetersiz Beslenme)</a:t>
            </a:r>
            <a:endParaRPr lang="en-US" b="1" i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BA639D3-5E6C-4717-B312-FEE85B1AF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734" y="2250140"/>
            <a:ext cx="5247738" cy="589430"/>
          </a:xfrm>
        </p:spPr>
        <p:txBody>
          <a:bodyPr>
            <a:normAutofit lnSpcReduction="10000"/>
          </a:bodyPr>
          <a:lstStyle/>
          <a:p>
            <a:r>
              <a:rPr lang="tr-TR" sz="2000" dirty="0"/>
              <a:t>Nüfus artışı yüzünden kişi başına düşen yiyecek miktarı azalır.</a:t>
            </a:r>
            <a:endParaRPr lang="en-US" sz="2000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BC21C48A-13AF-4720-89B3-7A22DF330357}"/>
              </a:ext>
            </a:extLst>
          </p:cNvPr>
          <p:cNvSpPr txBox="1"/>
          <p:nvPr/>
        </p:nvSpPr>
        <p:spPr>
          <a:xfrm>
            <a:off x="404734" y="1514007"/>
            <a:ext cx="1125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amount of food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person decreases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population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growth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05086774-05C9-463F-985C-7939421DC191}"/>
              </a:ext>
            </a:extLst>
          </p:cNvPr>
          <p:cNvSpPr txBox="1"/>
          <p:nvPr/>
        </p:nvSpPr>
        <p:spPr>
          <a:xfrm>
            <a:off x="404734" y="3769481"/>
            <a:ext cx="1051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b="1" i="1" dirty="0" err="1">
                <a:latin typeface="+mj-lt"/>
              </a:rPr>
              <a:t>Erosion</a:t>
            </a:r>
            <a:r>
              <a:rPr lang="tr-TR" sz="4400" b="1" i="1" dirty="0">
                <a:latin typeface="+mj-lt"/>
              </a:rPr>
              <a:t> (Erozyon)</a:t>
            </a:r>
            <a:endParaRPr lang="en-US" sz="4400" b="1" i="1" dirty="0">
              <a:latin typeface="+mj-lt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C0248666-EBBF-41C9-BAEE-FB0F21830292}"/>
              </a:ext>
            </a:extLst>
          </p:cNvPr>
          <p:cNvSpPr txBox="1"/>
          <p:nvPr/>
        </p:nvSpPr>
        <p:spPr>
          <a:xfrm>
            <a:off x="467193" y="4859228"/>
            <a:ext cx="112576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food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population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growth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grow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crop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soil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causes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erosion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80E74FD1-549D-4797-B86A-EBEE28F2DE10}"/>
              </a:ext>
            </a:extLst>
          </p:cNvPr>
          <p:cNvSpPr txBox="1"/>
          <p:nvPr/>
        </p:nvSpPr>
        <p:spPr>
          <a:xfrm>
            <a:off x="467193" y="5996785"/>
            <a:ext cx="87854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/>
              <a:t>Nüfus artışı yüzünden daha fazla besine ihtiyaç duyuyoruz. Daha fazla ürün yetiştiriyoruz toprağı daha çok kullanıyoruz ve bu erozyona sebep oluyor.</a:t>
            </a:r>
            <a:endParaRPr lang="en-US" sz="2000" dirty="0"/>
          </a:p>
        </p:txBody>
      </p:sp>
      <p:pic>
        <p:nvPicPr>
          <p:cNvPr id="11" name="Resim 10">
            <a:extLst>
              <a:ext uri="{FF2B5EF4-FFF2-40B4-BE49-F238E27FC236}">
                <a16:creationId xmlns:a16="http://schemas.microsoft.com/office/drawing/2014/main" id="{3C8CC55C-CCEC-453F-BB45-D5F11E2894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120" y="2198053"/>
            <a:ext cx="5998146" cy="25706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8776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ED08AE-6131-45E4-8412-D672EAD02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err="1"/>
              <a:t>Garbage</a:t>
            </a:r>
            <a:r>
              <a:rPr lang="tr-TR" b="1" i="1" dirty="0"/>
              <a:t> </a:t>
            </a:r>
            <a:r>
              <a:rPr lang="tr-TR" b="1" i="1" dirty="0" err="1"/>
              <a:t>Dumping</a:t>
            </a:r>
            <a:r>
              <a:rPr lang="tr-TR" b="1" i="1" dirty="0"/>
              <a:t> </a:t>
            </a:r>
            <a:r>
              <a:rPr lang="tr-TR" b="1" i="1" dirty="0" err="1"/>
              <a:t>to</a:t>
            </a:r>
            <a:r>
              <a:rPr lang="tr-TR" b="1" i="1" dirty="0"/>
              <a:t> </a:t>
            </a:r>
            <a:r>
              <a:rPr lang="tr-TR" b="1" i="1" dirty="0" err="1"/>
              <a:t>the</a:t>
            </a:r>
            <a:r>
              <a:rPr lang="tr-TR" b="1" i="1" dirty="0"/>
              <a:t> Nature</a:t>
            </a:r>
            <a:endParaRPr lang="en-US" b="1" i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FEB16F4-BA3D-41F8-B04A-F78E77CC9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565" y="5393694"/>
            <a:ext cx="6042285" cy="827634"/>
          </a:xfrm>
        </p:spPr>
        <p:txBody>
          <a:bodyPr>
            <a:normAutofit fontScale="85000" lnSpcReduction="10000"/>
          </a:bodyPr>
          <a:lstStyle/>
          <a:p>
            <a:r>
              <a:rPr lang="tr-TR" dirty="0"/>
              <a:t>Yiyecek üretiminin artmasıyla atık oluşumu da artar ve bu çevre kirliliğine yol açar.</a:t>
            </a:r>
            <a:endParaRPr lang="en-US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99A944E1-7051-4234-B53E-4AC75A17B6FA}"/>
              </a:ext>
            </a:extLst>
          </p:cNvPr>
          <p:cNvSpPr txBox="1"/>
          <p:nvPr/>
        </p:nvSpPr>
        <p:spPr>
          <a:xfrm>
            <a:off x="357809" y="2191491"/>
            <a:ext cx="46117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food production increases, waste generation increases too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it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causes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pollution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37BA1488-C971-436E-9B32-3A118CEDF4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992" y="1464306"/>
            <a:ext cx="7048554" cy="36172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1863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4E9DE98-5CC2-4D27-87D2-758D866C3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err="1"/>
              <a:t>Air</a:t>
            </a:r>
            <a:r>
              <a:rPr lang="tr-TR" b="1" i="1" dirty="0"/>
              <a:t> </a:t>
            </a:r>
            <a:r>
              <a:rPr lang="tr-TR" b="1" i="1" dirty="0" err="1"/>
              <a:t>Pollution</a:t>
            </a:r>
            <a:endParaRPr lang="en-US" b="1" i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EFE44D-4741-4C45-B2C8-A51D9E03C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619421"/>
            <a:ext cx="4794152" cy="2922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production increases, the number of factories increases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the population increases, the number of dwellings increases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amount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released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atmosphere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increases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causes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pollution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CD058DBD-352F-4A26-99CB-A4A786A173D8}"/>
              </a:ext>
            </a:extLst>
          </p:cNvPr>
          <p:cNvSpPr txBox="1"/>
          <p:nvPr/>
        </p:nvSpPr>
        <p:spPr>
          <a:xfrm>
            <a:off x="330200" y="5514813"/>
            <a:ext cx="37625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Üretim artarsa fabrikalar artar. Nüfus artarsa konut sayısı da artar ve atmosfere yayılan gaz miktarı artar</a:t>
            </a:r>
            <a:endParaRPr lang="en-US" dirty="0"/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C4E31738-C873-42E1-972B-C4CBF9FDBC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374" y="365125"/>
            <a:ext cx="6229448" cy="3057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Resim 9">
            <a:extLst>
              <a:ext uri="{FF2B5EF4-FFF2-40B4-BE49-F238E27FC236}">
                <a16:creationId xmlns:a16="http://schemas.microsoft.com/office/drawing/2014/main" id="{71DB4A1D-E474-4EDB-BED7-B3406345FD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414" y="3448125"/>
            <a:ext cx="4521183" cy="32974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5234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EBE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2F6F6D8-473B-4681-B762-FD24692D1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/>
              <a:t>S</a:t>
            </a:r>
            <a:r>
              <a:rPr lang="en-US" b="1" i="1" dirty="0" err="1"/>
              <a:t>kewed</a:t>
            </a:r>
            <a:r>
              <a:rPr lang="en-US" b="1" i="1" dirty="0"/>
              <a:t> </a:t>
            </a:r>
            <a:r>
              <a:rPr lang="tr-TR" b="1" i="1" dirty="0"/>
              <a:t>U</a:t>
            </a:r>
            <a:r>
              <a:rPr lang="en-US" b="1" i="1" dirty="0" err="1"/>
              <a:t>rbanization</a:t>
            </a:r>
            <a:endParaRPr lang="en-US" b="1" i="1" dirty="0"/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6D61715F-5DD3-473B-A7A0-08B175D4E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035" y="5087031"/>
            <a:ext cx="4530634" cy="1627278"/>
          </a:xfrm>
        </p:spPr>
        <p:txBody>
          <a:bodyPr>
            <a:normAutofit fontScale="77500" lnSpcReduction="20000"/>
          </a:bodyPr>
          <a:lstStyle/>
          <a:p>
            <a:r>
              <a:rPr lang="tr-TR" dirty="0"/>
              <a:t>Köyden kente göçler arttıkça şehirlerde konut ihtiyacı artar. Bazı insanlar yeterli paraları olmadığı için gecekondular yaparlar ve bu çarpık kentleşmeye sebep olur.</a:t>
            </a:r>
            <a:endParaRPr lang="en-US" dirty="0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DA2EBD4A-0FAD-4A36-ADB1-7E3691E4F008}"/>
              </a:ext>
            </a:extLst>
          </p:cNvPr>
          <p:cNvSpPr txBox="1"/>
          <p:nvPr/>
        </p:nvSpPr>
        <p:spPr>
          <a:xfrm>
            <a:off x="838201" y="1632857"/>
            <a:ext cx="440000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people migrate from village to city, the need for housing increases in the cities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can’t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enough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buy a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house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build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houses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cheap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prices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build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slums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causes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skewed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urbanization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It’s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really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İstanbul.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6496E252-5001-4B40-9C77-7FE80F70BC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062" y="1166502"/>
            <a:ext cx="5846356" cy="32885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2563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7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607DCAB-577A-406E-9CF7-A1E025110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/>
              <a:t>U</a:t>
            </a:r>
            <a:r>
              <a:rPr lang="en-US" b="1" i="1" dirty="0" err="1"/>
              <a:t>nemployment</a:t>
            </a:r>
            <a:r>
              <a:rPr lang="en-US" b="1" i="1" dirty="0"/>
              <a:t> </a:t>
            </a:r>
            <a:r>
              <a:rPr lang="tr-TR" b="1" i="1" dirty="0"/>
              <a:t>P</a:t>
            </a:r>
            <a:r>
              <a:rPr lang="en-US" b="1" i="1" dirty="0" err="1"/>
              <a:t>roblem</a:t>
            </a:r>
            <a:endParaRPr lang="en-US" b="1" i="1" dirty="0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D46FF596-1F56-4391-83EC-5A6EF9A2B9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0426" y="857640"/>
            <a:ext cx="5221574" cy="3132944"/>
          </a:xfrm>
        </p:spPr>
      </p:pic>
      <p:sp>
        <p:nvSpPr>
          <p:cNvPr id="7" name="Dikdörtgen 6">
            <a:extLst>
              <a:ext uri="{FF2B5EF4-FFF2-40B4-BE49-F238E27FC236}">
                <a16:creationId xmlns:a16="http://schemas.microsoft.com/office/drawing/2014/main" id="{57A5902A-4424-4FBE-A825-7F39EA0DD74A}"/>
              </a:ext>
            </a:extLst>
          </p:cNvPr>
          <p:cNvSpPr/>
          <p:nvPr/>
        </p:nvSpPr>
        <p:spPr>
          <a:xfrm>
            <a:off x="349534" y="1501808"/>
            <a:ext cx="487204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population more than elderly population in Turkey so,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majoritly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population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looking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job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not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enough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job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opportunity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unemployed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70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329</Words>
  <Application>Microsoft Office PowerPoint</Application>
  <PresentationFormat>Geniş ekran</PresentationFormat>
  <Paragraphs>29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Teması</vt:lpstr>
      <vt:lpstr>Türkiye’de Nüfus Artışının  Sonuçları (The Results of the Population Growth in Turkey)</vt:lpstr>
      <vt:lpstr>PowerPoint Sunusu</vt:lpstr>
      <vt:lpstr>PowerPoint Sunusu</vt:lpstr>
      <vt:lpstr>Underfeeding (Yetersiz Beslenme)</vt:lpstr>
      <vt:lpstr>Garbage Dumping to the Nature</vt:lpstr>
      <vt:lpstr>Air Pollution</vt:lpstr>
      <vt:lpstr>Skewed Urbanization</vt:lpstr>
      <vt:lpstr>Unemployment Problem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TÜRKİYEDE NÜFUS ARTIŞININ  SONUÇLARI</dc:title>
  <dc:creator>Serpil</dc:creator>
  <cp:lastModifiedBy>Serpil</cp:lastModifiedBy>
  <cp:revision>29</cp:revision>
  <dcterms:created xsi:type="dcterms:W3CDTF">2020-01-25T18:48:05Z</dcterms:created>
  <dcterms:modified xsi:type="dcterms:W3CDTF">2020-01-27T22:06:43Z</dcterms:modified>
</cp:coreProperties>
</file>