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259" r:id="rId3"/>
    <p:sldId id="266" r:id="rId4"/>
    <p:sldId id="260" r:id="rId5"/>
    <p:sldId id="273" r:id="rId6"/>
    <p:sldId id="275" r:id="rId7"/>
    <p:sldId id="272" r:id="rId8"/>
  </p:sldIdLst>
  <p:sldSz cx="9720263" cy="6480175"/>
  <p:notesSz cx="7559675" cy="10691813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Világos stílus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116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CF986D-EC73-490A-AE0F-76DFE763D43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1C908D39-92E2-433E-A2DF-9023146CD79B}">
      <dgm:prSet phldrT="[Szöveg]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dirty="0" err="1" smtClean="0"/>
            <a:t>Source</a:t>
          </a:r>
          <a:r>
            <a:rPr lang="hu-HU" dirty="0" smtClean="0"/>
            <a:t> of </a:t>
          </a:r>
          <a:r>
            <a:rPr lang="hu-HU" dirty="0" err="1" smtClean="0"/>
            <a:t>income</a:t>
          </a:r>
          <a:endParaRPr lang="hu-HU" dirty="0"/>
        </a:p>
      </dgm:t>
    </dgm:pt>
    <dgm:pt modelId="{B523C499-967D-4044-A058-406B0DA58BEB}" type="parTrans" cxnId="{DDDC3597-2F32-4609-95B1-F9497A88C2CE}">
      <dgm:prSet/>
      <dgm:spPr/>
      <dgm:t>
        <a:bodyPr/>
        <a:lstStyle/>
        <a:p>
          <a:endParaRPr lang="hu-HU"/>
        </a:p>
      </dgm:t>
    </dgm:pt>
    <dgm:pt modelId="{977534E0-F91E-4F98-850B-0746A992D4FA}" type="sibTrans" cxnId="{DDDC3597-2F32-4609-95B1-F9497A88C2CE}">
      <dgm:prSet/>
      <dgm:spPr/>
      <dgm:t>
        <a:bodyPr/>
        <a:lstStyle/>
        <a:p>
          <a:endParaRPr lang="hu-HU"/>
        </a:p>
      </dgm:t>
    </dgm:pt>
    <dgm:pt modelId="{1C9D9C17-6CB8-4909-B2F6-C7AC026969C9}">
      <dgm:prSet phldrT="[Szöveg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2400" dirty="0" err="1" smtClean="0"/>
            <a:t>Income</a:t>
          </a:r>
          <a:r>
            <a:rPr lang="hu-HU" sz="2400" dirty="0" smtClean="0"/>
            <a:t> </a:t>
          </a:r>
          <a:r>
            <a:rPr lang="hu-HU" sz="2400" dirty="0" err="1" smtClean="0"/>
            <a:t>from</a:t>
          </a:r>
          <a:r>
            <a:rPr lang="hu-HU" sz="2400" dirty="0" smtClean="0"/>
            <a:t> </a:t>
          </a:r>
          <a:r>
            <a:rPr lang="hu-HU" sz="2400" dirty="0" err="1" smtClean="0"/>
            <a:t>work</a:t>
          </a:r>
          <a:endParaRPr lang="hu-HU" sz="2400" dirty="0"/>
        </a:p>
      </dgm:t>
    </dgm:pt>
    <dgm:pt modelId="{99B2D4F6-CD37-41C6-A124-DD299CD35634}" type="parTrans" cxnId="{E5B866D9-6AB7-47DA-919F-2C0FFE7F225F}">
      <dgm:prSet/>
      <dgm:spPr/>
      <dgm:t>
        <a:bodyPr/>
        <a:lstStyle/>
        <a:p>
          <a:endParaRPr lang="hu-HU"/>
        </a:p>
      </dgm:t>
    </dgm:pt>
    <dgm:pt modelId="{A53FB5D0-BBC0-49DF-A55F-D8E02EF894E1}" type="sibTrans" cxnId="{E5B866D9-6AB7-47DA-919F-2C0FFE7F225F}">
      <dgm:prSet/>
      <dgm:spPr/>
      <dgm:t>
        <a:bodyPr/>
        <a:lstStyle/>
        <a:p>
          <a:endParaRPr lang="hu-HU"/>
        </a:p>
      </dgm:t>
    </dgm:pt>
    <dgm:pt modelId="{B3664F82-951A-45A5-99C3-BA532CF09711}">
      <dgm:prSet phldrT="[Szöveg]" custT="1"/>
      <dgm:spPr/>
      <dgm:t>
        <a:bodyPr/>
        <a:lstStyle/>
        <a:p>
          <a:r>
            <a:rPr lang="en-US" sz="2400" dirty="0" smtClean="0"/>
            <a:t>wages reward pension sick pay</a:t>
          </a:r>
          <a:endParaRPr lang="hu-HU" sz="2400" dirty="0"/>
        </a:p>
      </dgm:t>
    </dgm:pt>
    <dgm:pt modelId="{5DCF07EB-B68A-49A0-8825-03D29A5D7AB5}" type="parTrans" cxnId="{60D49177-CD57-4B45-AF06-9D6DC2498755}">
      <dgm:prSet/>
      <dgm:spPr/>
      <dgm:t>
        <a:bodyPr/>
        <a:lstStyle/>
        <a:p>
          <a:endParaRPr lang="hu-HU"/>
        </a:p>
      </dgm:t>
    </dgm:pt>
    <dgm:pt modelId="{C709E515-00EC-4B42-9F0B-9B1156F4F760}" type="sibTrans" cxnId="{60D49177-CD57-4B45-AF06-9D6DC2498755}">
      <dgm:prSet/>
      <dgm:spPr/>
      <dgm:t>
        <a:bodyPr/>
        <a:lstStyle/>
        <a:p>
          <a:endParaRPr lang="hu-HU"/>
        </a:p>
      </dgm:t>
    </dgm:pt>
    <dgm:pt modelId="{12C95ED6-F963-497D-B6CD-1142046640A2}">
      <dgm:prSet phldrT="[Szöveg]" custT="1"/>
      <dgm:spPr/>
      <dgm:t>
        <a:bodyPr/>
        <a:lstStyle/>
        <a:p>
          <a:r>
            <a:rPr lang="hu-HU" sz="2400" dirty="0" err="1" smtClean="0"/>
            <a:t>rent</a:t>
          </a:r>
          <a:r>
            <a:rPr lang="hu-HU" sz="2400" dirty="0" smtClean="0"/>
            <a:t> </a:t>
          </a:r>
          <a:r>
            <a:rPr lang="hu-HU" sz="2400" dirty="0" err="1" smtClean="0"/>
            <a:t>percentage</a:t>
          </a:r>
          <a:r>
            <a:rPr lang="hu-HU" sz="2400" dirty="0" smtClean="0"/>
            <a:t> profit </a:t>
          </a:r>
          <a:r>
            <a:rPr lang="hu-HU" sz="2400" dirty="0" err="1" smtClean="0"/>
            <a:t>dividend</a:t>
          </a:r>
          <a:endParaRPr lang="hu-HU" sz="2400" dirty="0"/>
        </a:p>
      </dgm:t>
    </dgm:pt>
    <dgm:pt modelId="{63F88739-CC9D-47AD-A437-967AE6EB5C22}" type="parTrans" cxnId="{C3427328-BEAB-43CD-B33E-98B786E18D6C}">
      <dgm:prSet/>
      <dgm:spPr/>
      <dgm:t>
        <a:bodyPr/>
        <a:lstStyle/>
        <a:p>
          <a:endParaRPr lang="hu-HU"/>
        </a:p>
      </dgm:t>
    </dgm:pt>
    <dgm:pt modelId="{70AE8C77-A232-4721-87C1-F48719DB24F1}" type="sibTrans" cxnId="{C3427328-BEAB-43CD-B33E-98B786E18D6C}">
      <dgm:prSet/>
      <dgm:spPr/>
      <dgm:t>
        <a:bodyPr/>
        <a:lstStyle/>
        <a:p>
          <a:endParaRPr lang="hu-HU"/>
        </a:p>
      </dgm:t>
    </dgm:pt>
    <dgm:pt modelId="{EE9DF32E-4BD8-4DC0-B866-5B2747F8EE36}">
      <dgm:prSet phldrT="[Szöveg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2400" dirty="0" err="1" smtClean="0"/>
            <a:t>Extraordinary</a:t>
          </a:r>
          <a:r>
            <a:rPr lang="hu-HU" sz="2400" dirty="0" smtClean="0"/>
            <a:t> </a:t>
          </a:r>
          <a:r>
            <a:rPr lang="hu-HU" sz="2400" dirty="0" err="1" smtClean="0"/>
            <a:t>income</a:t>
          </a:r>
          <a:endParaRPr lang="hu-HU" sz="2400" dirty="0"/>
        </a:p>
      </dgm:t>
    </dgm:pt>
    <dgm:pt modelId="{73D772F8-69B6-4E31-8060-9AE6319EFAB5}" type="parTrans" cxnId="{7B167937-A0E2-4840-8D6B-FA7CFCC2675A}">
      <dgm:prSet/>
      <dgm:spPr/>
      <dgm:t>
        <a:bodyPr/>
        <a:lstStyle/>
        <a:p>
          <a:endParaRPr lang="hu-HU"/>
        </a:p>
      </dgm:t>
    </dgm:pt>
    <dgm:pt modelId="{4FAF3C39-7103-4067-A63E-C911826CD483}" type="sibTrans" cxnId="{7B167937-A0E2-4840-8D6B-FA7CFCC2675A}">
      <dgm:prSet/>
      <dgm:spPr/>
      <dgm:t>
        <a:bodyPr/>
        <a:lstStyle/>
        <a:p>
          <a:endParaRPr lang="hu-HU"/>
        </a:p>
      </dgm:t>
    </dgm:pt>
    <dgm:pt modelId="{B5FF2A3A-067F-4351-A49D-F7E30D647415}">
      <dgm:prSet phldrT="[Szöveg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2400" dirty="0" err="1" smtClean="0"/>
            <a:t>Social</a:t>
          </a:r>
          <a:r>
            <a:rPr lang="hu-HU" sz="2400" dirty="0" smtClean="0"/>
            <a:t> </a:t>
          </a:r>
          <a:r>
            <a:rPr lang="hu-HU" sz="2400" dirty="0" err="1" smtClean="0"/>
            <a:t>benefits</a:t>
          </a:r>
          <a:endParaRPr lang="hu-HU" sz="2400" dirty="0"/>
        </a:p>
      </dgm:t>
    </dgm:pt>
    <dgm:pt modelId="{09868841-87BB-4989-8DF6-0C80B10FFA47}" type="parTrans" cxnId="{C223190C-CFF3-462A-8DB0-281C1E0BF128}">
      <dgm:prSet/>
      <dgm:spPr/>
      <dgm:t>
        <a:bodyPr/>
        <a:lstStyle/>
        <a:p>
          <a:endParaRPr lang="hu-HU"/>
        </a:p>
      </dgm:t>
    </dgm:pt>
    <dgm:pt modelId="{AB5B6F8D-8B49-40A9-BCEE-7D8CEEAD1C8D}" type="sibTrans" cxnId="{C223190C-CFF3-462A-8DB0-281C1E0BF128}">
      <dgm:prSet/>
      <dgm:spPr/>
      <dgm:t>
        <a:bodyPr/>
        <a:lstStyle/>
        <a:p>
          <a:endParaRPr lang="hu-HU"/>
        </a:p>
      </dgm:t>
    </dgm:pt>
    <dgm:pt modelId="{3FB0F460-C16E-413E-AD59-6917A2BF9538}">
      <dgm:prSet phldrT="[Szöveg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hu-HU" sz="2400" dirty="0" err="1" smtClean="0"/>
            <a:t>Property</a:t>
          </a:r>
          <a:r>
            <a:rPr lang="hu-HU" sz="1300" dirty="0" smtClean="0"/>
            <a:t> </a:t>
          </a:r>
          <a:r>
            <a:rPr lang="hu-HU" sz="2400" dirty="0" err="1" smtClean="0"/>
            <a:t>income</a:t>
          </a:r>
          <a:endParaRPr lang="hu-HU" sz="2400" dirty="0"/>
        </a:p>
      </dgm:t>
    </dgm:pt>
    <dgm:pt modelId="{96E9C38A-F10F-41B5-A9CA-56F81B85BDA3}" type="parTrans" cxnId="{2C08B775-AF40-45A2-8361-40FADD2FACE6}">
      <dgm:prSet/>
      <dgm:spPr/>
      <dgm:t>
        <a:bodyPr/>
        <a:lstStyle/>
        <a:p>
          <a:endParaRPr lang="hu-HU"/>
        </a:p>
      </dgm:t>
    </dgm:pt>
    <dgm:pt modelId="{43C9FF4E-5C92-4437-A66D-46A7B88CA11B}" type="sibTrans" cxnId="{2C08B775-AF40-45A2-8361-40FADD2FACE6}">
      <dgm:prSet/>
      <dgm:spPr/>
      <dgm:t>
        <a:bodyPr/>
        <a:lstStyle/>
        <a:p>
          <a:endParaRPr lang="hu-HU"/>
        </a:p>
      </dgm:t>
    </dgm:pt>
    <dgm:pt modelId="{5A26C066-B85A-4433-B7A2-30864C683DB0}">
      <dgm:prSet phldrT="[Szöveg]" custT="1"/>
      <dgm:spPr/>
      <dgm:t>
        <a:bodyPr/>
        <a:lstStyle/>
        <a:p>
          <a:r>
            <a:rPr lang="hu-HU" sz="2000" dirty="0" err="1" smtClean="0"/>
            <a:t>family</a:t>
          </a:r>
          <a:r>
            <a:rPr lang="hu-HU" sz="2000" dirty="0" smtClean="0"/>
            <a:t> </a:t>
          </a:r>
          <a:r>
            <a:rPr lang="hu-HU" sz="2000" dirty="0" err="1" smtClean="0"/>
            <a:t>allowances</a:t>
          </a:r>
          <a:r>
            <a:rPr lang="hu-HU" sz="2000" dirty="0" smtClean="0"/>
            <a:t> </a:t>
          </a:r>
          <a:r>
            <a:rPr lang="hu-HU" sz="2000" dirty="0" err="1" smtClean="0"/>
            <a:t>for</a:t>
          </a:r>
          <a:r>
            <a:rPr lang="hu-HU" sz="2000" dirty="0" smtClean="0"/>
            <a:t> </a:t>
          </a:r>
          <a:r>
            <a:rPr lang="hu-HU" sz="2000" dirty="0" err="1" smtClean="0"/>
            <a:t>children</a:t>
          </a:r>
          <a:r>
            <a:rPr lang="hu-HU" sz="2000" dirty="0" smtClean="0"/>
            <a:t> </a:t>
          </a:r>
          <a:r>
            <a:rPr lang="hu-HU" sz="2000" dirty="0" err="1" smtClean="0"/>
            <a:t>unemployment</a:t>
          </a:r>
          <a:r>
            <a:rPr lang="hu-HU" sz="2000" dirty="0" smtClean="0"/>
            <a:t> </a:t>
          </a:r>
          <a:r>
            <a:rPr lang="hu-HU" sz="2000" dirty="0" err="1" smtClean="0"/>
            <a:t>benefits</a:t>
          </a:r>
          <a:endParaRPr lang="hu-HU" sz="2000" dirty="0"/>
        </a:p>
      </dgm:t>
    </dgm:pt>
    <dgm:pt modelId="{2B6F6392-D7C2-4037-AAB0-30D013CFC000}" type="parTrans" cxnId="{1DD4EB2A-1331-4F7D-B9D0-B6B4FFBB9485}">
      <dgm:prSet/>
      <dgm:spPr/>
      <dgm:t>
        <a:bodyPr/>
        <a:lstStyle/>
        <a:p>
          <a:endParaRPr lang="hu-HU"/>
        </a:p>
      </dgm:t>
    </dgm:pt>
    <dgm:pt modelId="{74835D78-F00C-4889-BC65-A9D3BFAA02BF}" type="sibTrans" cxnId="{1DD4EB2A-1331-4F7D-B9D0-B6B4FFBB9485}">
      <dgm:prSet/>
      <dgm:spPr/>
      <dgm:t>
        <a:bodyPr/>
        <a:lstStyle/>
        <a:p>
          <a:endParaRPr lang="hu-HU"/>
        </a:p>
      </dgm:t>
    </dgm:pt>
    <dgm:pt modelId="{680E0DD1-EA8C-4408-B1A3-E7B3EA9F64F0}">
      <dgm:prSet custT="1"/>
      <dgm:spPr/>
      <dgm:t>
        <a:bodyPr/>
        <a:lstStyle/>
        <a:p>
          <a:r>
            <a:rPr lang="hu-HU" sz="2400" dirty="0" err="1" smtClean="0"/>
            <a:t>prize</a:t>
          </a:r>
          <a:r>
            <a:rPr lang="hu-HU" sz="2400" dirty="0" smtClean="0"/>
            <a:t> </a:t>
          </a:r>
          <a:r>
            <a:rPr lang="hu-HU" sz="2400" dirty="0" err="1" smtClean="0"/>
            <a:t>heritage</a:t>
          </a:r>
          <a:r>
            <a:rPr lang="hu-HU" sz="2400" dirty="0" smtClean="0"/>
            <a:t> </a:t>
          </a:r>
          <a:r>
            <a:rPr lang="hu-HU" sz="2400" dirty="0" err="1" smtClean="0"/>
            <a:t>gift</a:t>
          </a:r>
          <a:r>
            <a:rPr lang="hu-HU" sz="2400" dirty="0" smtClean="0"/>
            <a:t> </a:t>
          </a:r>
          <a:r>
            <a:rPr lang="hu-HU" sz="2400" dirty="0" err="1" smtClean="0"/>
            <a:t>donation</a:t>
          </a:r>
          <a:endParaRPr lang="hu-HU" sz="2400" dirty="0"/>
        </a:p>
      </dgm:t>
    </dgm:pt>
    <dgm:pt modelId="{34226A3D-D5A6-4047-A70D-8ECF86D805A6}" type="parTrans" cxnId="{37C72B4C-789E-4AE9-9935-123699F226D0}">
      <dgm:prSet/>
      <dgm:spPr/>
      <dgm:t>
        <a:bodyPr/>
        <a:lstStyle/>
        <a:p>
          <a:endParaRPr lang="hu-HU"/>
        </a:p>
      </dgm:t>
    </dgm:pt>
    <dgm:pt modelId="{2210519B-5C1B-4B08-8B58-9EDD278FA2F9}" type="sibTrans" cxnId="{37C72B4C-789E-4AE9-9935-123699F226D0}">
      <dgm:prSet/>
      <dgm:spPr/>
      <dgm:t>
        <a:bodyPr/>
        <a:lstStyle/>
        <a:p>
          <a:endParaRPr lang="hu-HU"/>
        </a:p>
      </dgm:t>
    </dgm:pt>
    <dgm:pt modelId="{8D56D989-247F-4195-9EB4-EC49D5BF0930}" type="pres">
      <dgm:prSet presAssocID="{E2CF986D-EC73-490A-AE0F-76DFE763D4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31128F-0433-409B-9F99-2E1922110528}" type="pres">
      <dgm:prSet presAssocID="{1C908D39-92E2-433E-A2DF-9023146CD79B}" presName="vertOne" presStyleCnt="0"/>
      <dgm:spPr/>
    </dgm:pt>
    <dgm:pt modelId="{3124545C-E81B-4775-BE79-EF255E05189A}" type="pres">
      <dgm:prSet presAssocID="{1C908D39-92E2-433E-A2DF-9023146CD79B}" presName="txOne" presStyleLbl="node0" presStyleIdx="0" presStyleCnt="1" custScaleY="586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3638CA9-196D-4D05-9D87-780350FBBDCA}" type="pres">
      <dgm:prSet presAssocID="{1C908D39-92E2-433E-A2DF-9023146CD79B}" presName="parTransOne" presStyleCnt="0"/>
      <dgm:spPr/>
    </dgm:pt>
    <dgm:pt modelId="{6653CA33-2958-4DC0-BA09-C685B68F7224}" type="pres">
      <dgm:prSet presAssocID="{1C908D39-92E2-433E-A2DF-9023146CD79B}" presName="horzOne" presStyleCnt="0"/>
      <dgm:spPr/>
    </dgm:pt>
    <dgm:pt modelId="{F6335726-6C03-483E-8021-889DF10A8323}" type="pres">
      <dgm:prSet presAssocID="{1C9D9C17-6CB8-4909-B2F6-C7AC026969C9}" presName="vertTwo" presStyleCnt="0"/>
      <dgm:spPr/>
    </dgm:pt>
    <dgm:pt modelId="{DA6DCB2D-4033-4116-B839-D178ABF777FF}" type="pres">
      <dgm:prSet presAssocID="{1C9D9C17-6CB8-4909-B2F6-C7AC026969C9}" presName="txTwo" presStyleLbl="node2" presStyleIdx="0" presStyleCnt="4" custScaleX="63763" custLinFactNeighborX="-21951" custLinFactNeighborY="-14137">
        <dgm:presLayoutVars>
          <dgm:chPref val="3"/>
        </dgm:presLayoutVars>
      </dgm:prSet>
      <dgm:spPr/>
    </dgm:pt>
    <dgm:pt modelId="{6F49EE28-8587-4377-ABDB-51E0C8F3CCD2}" type="pres">
      <dgm:prSet presAssocID="{1C9D9C17-6CB8-4909-B2F6-C7AC026969C9}" presName="parTransTwo" presStyleCnt="0"/>
      <dgm:spPr/>
    </dgm:pt>
    <dgm:pt modelId="{5AF06640-EF40-4485-A5B0-F45CE3F9F663}" type="pres">
      <dgm:prSet presAssocID="{1C9D9C17-6CB8-4909-B2F6-C7AC026969C9}" presName="horzTwo" presStyleCnt="0"/>
      <dgm:spPr/>
    </dgm:pt>
    <dgm:pt modelId="{B8E6E6D5-ADDE-428C-9688-5327CB081607}" type="pres">
      <dgm:prSet presAssocID="{B3664F82-951A-45A5-99C3-BA532CF09711}" presName="vertThree" presStyleCnt="0"/>
      <dgm:spPr/>
    </dgm:pt>
    <dgm:pt modelId="{0113CA7F-D4F1-4B62-850F-595654D3F13A}" type="pres">
      <dgm:prSet presAssocID="{B3664F82-951A-45A5-99C3-BA532CF09711}" presName="txThree" presStyleLbl="node3" presStyleIdx="0" presStyleCnt="4" custScaleX="494591" custLinFactNeighborX="17928" custLinFactNeighborY="-553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81FE85B-9892-4E43-9B53-A2E4B8EB42BF}" type="pres">
      <dgm:prSet presAssocID="{B3664F82-951A-45A5-99C3-BA532CF09711}" presName="horzThree" presStyleCnt="0"/>
      <dgm:spPr/>
    </dgm:pt>
    <dgm:pt modelId="{38B47122-FA5D-41F4-86AE-194F879176B5}" type="pres">
      <dgm:prSet presAssocID="{C709E515-00EC-4B42-9F0B-9B1156F4F760}" presName="sibSpaceThree" presStyleCnt="0"/>
      <dgm:spPr/>
    </dgm:pt>
    <dgm:pt modelId="{EB1E1ED2-D7AF-4DC6-8585-8EF61FB5B057}" type="pres">
      <dgm:prSet presAssocID="{12C95ED6-F963-497D-B6CD-1142046640A2}" presName="vertThree" presStyleCnt="0"/>
      <dgm:spPr/>
    </dgm:pt>
    <dgm:pt modelId="{9BC32C69-5901-40FA-8556-BA9887F69169}" type="pres">
      <dgm:prSet presAssocID="{12C95ED6-F963-497D-B6CD-1142046640A2}" presName="txThree" presStyleLbl="node3" presStyleIdx="1" presStyleCnt="4" custScaleX="482196" custLinFactX="139176" custLinFactNeighborX="200000" custLinFactNeighborY="-620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F5A1FC5-F13E-462B-85EB-9D474E122F75}" type="pres">
      <dgm:prSet presAssocID="{12C95ED6-F963-497D-B6CD-1142046640A2}" presName="horzThree" presStyleCnt="0"/>
      <dgm:spPr/>
    </dgm:pt>
    <dgm:pt modelId="{B2E6271E-6580-431D-A840-D541B8CCED46}" type="pres">
      <dgm:prSet presAssocID="{A53FB5D0-BBC0-49DF-A55F-D8E02EF894E1}" presName="sibSpaceTwo" presStyleCnt="0"/>
      <dgm:spPr/>
    </dgm:pt>
    <dgm:pt modelId="{FAA5144D-EDA2-49CF-AF28-51678761F305}" type="pres">
      <dgm:prSet presAssocID="{3FB0F460-C16E-413E-AD59-6917A2BF9538}" presName="vertTwo" presStyleCnt="0"/>
      <dgm:spPr/>
    </dgm:pt>
    <dgm:pt modelId="{309E899E-0E4D-4B74-AE6A-9C8F8DDEDC17}" type="pres">
      <dgm:prSet presAssocID="{3FB0F460-C16E-413E-AD59-6917A2BF9538}" presName="txTwo" presStyleLbl="node2" presStyleIdx="1" presStyleCnt="4" custScaleX="484336" custLinFactX="-43907" custLinFactNeighborX="-100000" custLinFactNeighborY="-1011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C48E93A-24CD-4378-8872-9DA8831D6123}" type="pres">
      <dgm:prSet presAssocID="{3FB0F460-C16E-413E-AD59-6917A2BF9538}" presName="horzTwo" presStyleCnt="0"/>
      <dgm:spPr/>
    </dgm:pt>
    <dgm:pt modelId="{DB8114E9-4C7A-4413-96E7-E5933E36071C}" type="pres">
      <dgm:prSet presAssocID="{43C9FF4E-5C92-4437-A66D-46A7B88CA11B}" presName="sibSpaceTwo" presStyleCnt="0"/>
      <dgm:spPr/>
    </dgm:pt>
    <dgm:pt modelId="{B6B47A9D-F5B3-4D9E-B21D-688C1134797A}" type="pres">
      <dgm:prSet presAssocID="{B5FF2A3A-067F-4351-A49D-F7E30D647415}" presName="vertTwo" presStyleCnt="0"/>
      <dgm:spPr/>
    </dgm:pt>
    <dgm:pt modelId="{752DE10B-9D9C-4C0A-92F5-435F2EA0BCF0}" type="pres">
      <dgm:prSet presAssocID="{B5FF2A3A-067F-4351-A49D-F7E30D647415}" presName="txTwo" presStyleLbl="node2" presStyleIdx="2" presStyleCnt="4" custScaleX="491838" custLinFactNeighborX="67987" custLinFactNeighborY="-5534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2A4C719-8521-480A-A366-7166DE5EC151}" type="pres">
      <dgm:prSet presAssocID="{B5FF2A3A-067F-4351-A49D-F7E30D647415}" presName="horzTwo" presStyleCnt="0"/>
      <dgm:spPr/>
    </dgm:pt>
    <dgm:pt modelId="{6BB10331-E23E-4DAD-B1E4-6B0AC0A3E991}" type="pres">
      <dgm:prSet presAssocID="{AB5B6F8D-8B49-40A9-BCEE-7D8CEEAD1C8D}" presName="sibSpaceTwo" presStyleCnt="0"/>
      <dgm:spPr/>
    </dgm:pt>
    <dgm:pt modelId="{4555BAC9-E102-4167-989B-62620B39F1CC}" type="pres">
      <dgm:prSet presAssocID="{EE9DF32E-4BD8-4DC0-B866-5B2747F8EE36}" presName="vertTwo" presStyleCnt="0"/>
      <dgm:spPr/>
    </dgm:pt>
    <dgm:pt modelId="{45BD5307-490F-496F-8E4A-C09D006A4238}" type="pres">
      <dgm:prSet presAssocID="{EE9DF32E-4BD8-4DC0-B866-5B2747F8EE36}" presName="txTwo" presStyleLbl="node2" presStyleIdx="3" presStyleCnt="4" custScaleX="71520" custLinFactNeighborX="11021" custLinFactNeighborY="-61976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EC34C64-D2D4-4CAC-9BD2-4AA9233319BF}" type="pres">
      <dgm:prSet presAssocID="{EE9DF32E-4BD8-4DC0-B866-5B2747F8EE36}" presName="parTransTwo" presStyleCnt="0"/>
      <dgm:spPr/>
    </dgm:pt>
    <dgm:pt modelId="{8718AB02-0C41-43D8-BE52-DA368500382F}" type="pres">
      <dgm:prSet presAssocID="{EE9DF32E-4BD8-4DC0-B866-5B2747F8EE36}" presName="horzTwo" presStyleCnt="0"/>
      <dgm:spPr/>
    </dgm:pt>
    <dgm:pt modelId="{3D277D4B-483D-41C1-B937-A7C4B88592B5}" type="pres">
      <dgm:prSet presAssocID="{680E0DD1-EA8C-4408-B1A3-E7B3EA9F64F0}" presName="vertThree" presStyleCnt="0"/>
      <dgm:spPr/>
    </dgm:pt>
    <dgm:pt modelId="{152B6C96-85B2-4A8E-A378-F833518D315B}" type="pres">
      <dgm:prSet presAssocID="{680E0DD1-EA8C-4408-B1A3-E7B3EA9F64F0}" presName="txThree" presStyleLbl="node3" presStyleIdx="2" presStyleCnt="4" custScaleX="464117" custLinFactX="197715" custLinFactNeighborX="200000" custLinFactNeighborY="-8300">
        <dgm:presLayoutVars>
          <dgm:chPref val="3"/>
        </dgm:presLayoutVars>
      </dgm:prSet>
      <dgm:spPr/>
    </dgm:pt>
    <dgm:pt modelId="{55BD26C9-21D8-4F5D-A868-307275AEECA3}" type="pres">
      <dgm:prSet presAssocID="{680E0DD1-EA8C-4408-B1A3-E7B3EA9F64F0}" presName="horzThree" presStyleCnt="0"/>
      <dgm:spPr/>
    </dgm:pt>
    <dgm:pt modelId="{628A13CC-4F72-46A4-84E4-967718A5F952}" type="pres">
      <dgm:prSet presAssocID="{2210519B-5C1B-4B08-8B58-9EDD278FA2F9}" presName="sibSpaceThree" presStyleCnt="0"/>
      <dgm:spPr/>
    </dgm:pt>
    <dgm:pt modelId="{65F6FE64-BF90-41D1-A143-8968493AADE7}" type="pres">
      <dgm:prSet presAssocID="{5A26C066-B85A-4433-B7A2-30864C683DB0}" presName="vertThree" presStyleCnt="0"/>
      <dgm:spPr/>
    </dgm:pt>
    <dgm:pt modelId="{CDD02E74-4FE5-4F65-911C-52C4670E2B62}" type="pres">
      <dgm:prSet presAssocID="{5A26C066-B85A-4433-B7A2-30864C683DB0}" presName="txThree" presStyleLbl="node3" presStyleIdx="3" presStyleCnt="4" custScaleX="490899" custLinFactX="-407087" custLinFactNeighborX="-500000" custLinFactNeighborY="-760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EDC9B829-EF24-4D0C-A5C4-8AD8901F0B31}" type="pres">
      <dgm:prSet presAssocID="{5A26C066-B85A-4433-B7A2-30864C683DB0}" presName="horzThree" presStyleCnt="0"/>
      <dgm:spPr/>
    </dgm:pt>
  </dgm:ptLst>
  <dgm:cxnLst>
    <dgm:cxn modelId="{DDDC3597-2F32-4609-95B1-F9497A88C2CE}" srcId="{E2CF986D-EC73-490A-AE0F-76DFE763D439}" destId="{1C908D39-92E2-433E-A2DF-9023146CD79B}" srcOrd="0" destOrd="0" parTransId="{B523C499-967D-4044-A058-406B0DA58BEB}" sibTransId="{977534E0-F91E-4F98-850B-0746A992D4FA}"/>
    <dgm:cxn modelId="{A1B25955-081E-4FD5-9F00-64E70E6163EA}" type="presOf" srcId="{B3664F82-951A-45A5-99C3-BA532CF09711}" destId="{0113CA7F-D4F1-4B62-850F-595654D3F13A}" srcOrd="0" destOrd="0" presId="urn:microsoft.com/office/officeart/2005/8/layout/hierarchy4"/>
    <dgm:cxn modelId="{A6CBF075-7256-421C-B2C2-013FEBFBB82D}" type="presOf" srcId="{12C95ED6-F963-497D-B6CD-1142046640A2}" destId="{9BC32C69-5901-40FA-8556-BA9887F69169}" srcOrd="0" destOrd="0" presId="urn:microsoft.com/office/officeart/2005/8/layout/hierarchy4"/>
    <dgm:cxn modelId="{E6C413FC-B475-4219-BE1F-98D8454B7FFF}" type="presOf" srcId="{EE9DF32E-4BD8-4DC0-B866-5B2747F8EE36}" destId="{45BD5307-490F-496F-8E4A-C09D006A4238}" srcOrd="0" destOrd="0" presId="urn:microsoft.com/office/officeart/2005/8/layout/hierarchy4"/>
    <dgm:cxn modelId="{C223190C-CFF3-462A-8DB0-281C1E0BF128}" srcId="{1C908D39-92E2-433E-A2DF-9023146CD79B}" destId="{B5FF2A3A-067F-4351-A49D-F7E30D647415}" srcOrd="2" destOrd="0" parTransId="{09868841-87BB-4989-8DF6-0C80B10FFA47}" sibTransId="{AB5B6F8D-8B49-40A9-BCEE-7D8CEEAD1C8D}"/>
    <dgm:cxn modelId="{C3427328-BEAB-43CD-B33E-98B786E18D6C}" srcId="{1C9D9C17-6CB8-4909-B2F6-C7AC026969C9}" destId="{12C95ED6-F963-497D-B6CD-1142046640A2}" srcOrd="1" destOrd="0" parTransId="{63F88739-CC9D-47AD-A437-967AE6EB5C22}" sibTransId="{70AE8C77-A232-4721-87C1-F48719DB24F1}"/>
    <dgm:cxn modelId="{37C72B4C-789E-4AE9-9935-123699F226D0}" srcId="{EE9DF32E-4BD8-4DC0-B866-5B2747F8EE36}" destId="{680E0DD1-EA8C-4408-B1A3-E7B3EA9F64F0}" srcOrd="0" destOrd="0" parTransId="{34226A3D-D5A6-4047-A70D-8ECF86D805A6}" sibTransId="{2210519B-5C1B-4B08-8B58-9EDD278FA2F9}"/>
    <dgm:cxn modelId="{7B167937-A0E2-4840-8D6B-FA7CFCC2675A}" srcId="{1C908D39-92E2-433E-A2DF-9023146CD79B}" destId="{EE9DF32E-4BD8-4DC0-B866-5B2747F8EE36}" srcOrd="3" destOrd="0" parTransId="{73D772F8-69B6-4E31-8060-9AE6319EFAB5}" sibTransId="{4FAF3C39-7103-4067-A63E-C911826CD483}"/>
    <dgm:cxn modelId="{FE85FBA9-C6FD-4D0C-94C0-ED8AD7C456D6}" type="presOf" srcId="{1C9D9C17-6CB8-4909-B2F6-C7AC026969C9}" destId="{DA6DCB2D-4033-4116-B839-D178ABF777FF}" srcOrd="0" destOrd="0" presId="urn:microsoft.com/office/officeart/2005/8/layout/hierarchy4"/>
    <dgm:cxn modelId="{1DD4EB2A-1331-4F7D-B9D0-B6B4FFBB9485}" srcId="{EE9DF32E-4BD8-4DC0-B866-5B2747F8EE36}" destId="{5A26C066-B85A-4433-B7A2-30864C683DB0}" srcOrd="1" destOrd="0" parTransId="{2B6F6392-D7C2-4037-AAB0-30D013CFC000}" sibTransId="{74835D78-F00C-4889-BC65-A9D3BFAA02BF}"/>
    <dgm:cxn modelId="{2E06CED5-0081-4117-9F82-2D23B62EEB98}" type="presOf" srcId="{1C908D39-92E2-433E-A2DF-9023146CD79B}" destId="{3124545C-E81B-4775-BE79-EF255E05189A}" srcOrd="0" destOrd="0" presId="urn:microsoft.com/office/officeart/2005/8/layout/hierarchy4"/>
    <dgm:cxn modelId="{9A974E55-6B8B-4D23-AAA9-850EA1CBCB43}" type="presOf" srcId="{E2CF986D-EC73-490A-AE0F-76DFE763D439}" destId="{8D56D989-247F-4195-9EB4-EC49D5BF0930}" srcOrd="0" destOrd="0" presId="urn:microsoft.com/office/officeart/2005/8/layout/hierarchy4"/>
    <dgm:cxn modelId="{FB9EC765-FD03-42D7-803A-9ED0F132CAE6}" type="presOf" srcId="{3FB0F460-C16E-413E-AD59-6917A2BF9538}" destId="{309E899E-0E4D-4B74-AE6A-9C8F8DDEDC17}" srcOrd="0" destOrd="0" presId="urn:microsoft.com/office/officeart/2005/8/layout/hierarchy4"/>
    <dgm:cxn modelId="{37EE6D77-281F-4613-A632-2C5E444B6723}" type="presOf" srcId="{B5FF2A3A-067F-4351-A49D-F7E30D647415}" destId="{752DE10B-9D9C-4C0A-92F5-435F2EA0BCF0}" srcOrd="0" destOrd="0" presId="urn:microsoft.com/office/officeart/2005/8/layout/hierarchy4"/>
    <dgm:cxn modelId="{E5B866D9-6AB7-47DA-919F-2C0FFE7F225F}" srcId="{1C908D39-92E2-433E-A2DF-9023146CD79B}" destId="{1C9D9C17-6CB8-4909-B2F6-C7AC026969C9}" srcOrd="0" destOrd="0" parTransId="{99B2D4F6-CD37-41C6-A124-DD299CD35634}" sibTransId="{A53FB5D0-BBC0-49DF-A55F-D8E02EF894E1}"/>
    <dgm:cxn modelId="{2C08B775-AF40-45A2-8361-40FADD2FACE6}" srcId="{1C908D39-92E2-433E-A2DF-9023146CD79B}" destId="{3FB0F460-C16E-413E-AD59-6917A2BF9538}" srcOrd="1" destOrd="0" parTransId="{96E9C38A-F10F-41B5-A9CA-56F81B85BDA3}" sibTransId="{43C9FF4E-5C92-4437-A66D-46A7B88CA11B}"/>
    <dgm:cxn modelId="{C5A9192A-EF0E-4CF8-A386-AC0318817122}" type="presOf" srcId="{680E0DD1-EA8C-4408-B1A3-E7B3EA9F64F0}" destId="{152B6C96-85B2-4A8E-A378-F833518D315B}" srcOrd="0" destOrd="0" presId="urn:microsoft.com/office/officeart/2005/8/layout/hierarchy4"/>
    <dgm:cxn modelId="{60D49177-CD57-4B45-AF06-9D6DC2498755}" srcId="{1C9D9C17-6CB8-4909-B2F6-C7AC026969C9}" destId="{B3664F82-951A-45A5-99C3-BA532CF09711}" srcOrd="0" destOrd="0" parTransId="{5DCF07EB-B68A-49A0-8825-03D29A5D7AB5}" sibTransId="{C709E515-00EC-4B42-9F0B-9B1156F4F760}"/>
    <dgm:cxn modelId="{DCFE65A1-5A40-4041-860C-0FD03615D06E}" type="presOf" srcId="{5A26C066-B85A-4433-B7A2-30864C683DB0}" destId="{CDD02E74-4FE5-4F65-911C-52C4670E2B62}" srcOrd="0" destOrd="0" presId="urn:microsoft.com/office/officeart/2005/8/layout/hierarchy4"/>
    <dgm:cxn modelId="{8A36CED9-4A49-4C36-ACEB-7AF654980142}" type="presParOf" srcId="{8D56D989-247F-4195-9EB4-EC49D5BF0930}" destId="{DE31128F-0433-409B-9F99-2E1922110528}" srcOrd="0" destOrd="0" presId="urn:microsoft.com/office/officeart/2005/8/layout/hierarchy4"/>
    <dgm:cxn modelId="{74C4954D-3E25-415D-8E48-36C6F744B615}" type="presParOf" srcId="{DE31128F-0433-409B-9F99-2E1922110528}" destId="{3124545C-E81B-4775-BE79-EF255E05189A}" srcOrd="0" destOrd="0" presId="urn:microsoft.com/office/officeart/2005/8/layout/hierarchy4"/>
    <dgm:cxn modelId="{1DD87726-991D-4D34-9616-A31F17614A95}" type="presParOf" srcId="{DE31128F-0433-409B-9F99-2E1922110528}" destId="{83638CA9-196D-4D05-9D87-780350FBBDCA}" srcOrd="1" destOrd="0" presId="urn:microsoft.com/office/officeart/2005/8/layout/hierarchy4"/>
    <dgm:cxn modelId="{5B43D436-DED9-47A9-AC0B-C5E8C12ACA65}" type="presParOf" srcId="{DE31128F-0433-409B-9F99-2E1922110528}" destId="{6653CA33-2958-4DC0-BA09-C685B68F7224}" srcOrd="2" destOrd="0" presId="urn:microsoft.com/office/officeart/2005/8/layout/hierarchy4"/>
    <dgm:cxn modelId="{6420F687-8509-4070-85DE-EA57DC4C22BE}" type="presParOf" srcId="{6653CA33-2958-4DC0-BA09-C685B68F7224}" destId="{F6335726-6C03-483E-8021-889DF10A8323}" srcOrd="0" destOrd="0" presId="urn:microsoft.com/office/officeart/2005/8/layout/hierarchy4"/>
    <dgm:cxn modelId="{71B4239E-7ED5-4DFD-80C2-BC61171CCC7A}" type="presParOf" srcId="{F6335726-6C03-483E-8021-889DF10A8323}" destId="{DA6DCB2D-4033-4116-B839-D178ABF777FF}" srcOrd="0" destOrd="0" presId="urn:microsoft.com/office/officeart/2005/8/layout/hierarchy4"/>
    <dgm:cxn modelId="{986579E2-8046-4485-95FD-198010A01583}" type="presParOf" srcId="{F6335726-6C03-483E-8021-889DF10A8323}" destId="{6F49EE28-8587-4377-ABDB-51E0C8F3CCD2}" srcOrd="1" destOrd="0" presId="urn:microsoft.com/office/officeart/2005/8/layout/hierarchy4"/>
    <dgm:cxn modelId="{A8B12313-72DB-434C-A56E-2F5353D71ED6}" type="presParOf" srcId="{F6335726-6C03-483E-8021-889DF10A8323}" destId="{5AF06640-EF40-4485-A5B0-F45CE3F9F663}" srcOrd="2" destOrd="0" presId="urn:microsoft.com/office/officeart/2005/8/layout/hierarchy4"/>
    <dgm:cxn modelId="{C3589596-5AE1-4288-A9E9-A563FD5E2CB3}" type="presParOf" srcId="{5AF06640-EF40-4485-A5B0-F45CE3F9F663}" destId="{B8E6E6D5-ADDE-428C-9688-5327CB081607}" srcOrd="0" destOrd="0" presId="urn:microsoft.com/office/officeart/2005/8/layout/hierarchy4"/>
    <dgm:cxn modelId="{2E90E9A6-CE7B-4A04-A0B1-98D376C5F225}" type="presParOf" srcId="{B8E6E6D5-ADDE-428C-9688-5327CB081607}" destId="{0113CA7F-D4F1-4B62-850F-595654D3F13A}" srcOrd="0" destOrd="0" presId="urn:microsoft.com/office/officeart/2005/8/layout/hierarchy4"/>
    <dgm:cxn modelId="{38D777BB-38D5-4C4A-AE96-9C5313FF5B38}" type="presParOf" srcId="{B8E6E6D5-ADDE-428C-9688-5327CB081607}" destId="{F81FE85B-9892-4E43-9B53-A2E4B8EB42BF}" srcOrd="1" destOrd="0" presId="urn:microsoft.com/office/officeart/2005/8/layout/hierarchy4"/>
    <dgm:cxn modelId="{29F3309F-D94F-42FE-8204-D3C6F0A712DB}" type="presParOf" srcId="{5AF06640-EF40-4485-A5B0-F45CE3F9F663}" destId="{38B47122-FA5D-41F4-86AE-194F879176B5}" srcOrd="1" destOrd="0" presId="urn:microsoft.com/office/officeart/2005/8/layout/hierarchy4"/>
    <dgm:cxn modelId="{4295055C-6584-4DC6-BF49-C091D09E8695}" type="presParOf" srcId="{5AF06640-EF40-4485-A5B0-F45CE3F9F663}" destId="{EB1E1ED2-D7AF-4DC6-8585-8EF61FB5B057}" srcOrd="2" destOrd="0" presId="urn:microsoft.com/office/officeart/2005/8/layout/hierarchy4"/>
    <dgm:cxn modelId="{1A13D91C-2284-4BB0-A1DF-6BCB52CD604D}" type="presParOf" srcId="{EB1E1ED2-D7AF-4DC6-8585-8EF61FB5B057}" destId="{9BC32C69-5901-40FA-8556-BA9887F69169}" srcOrd="0" destOrd="0" presId="urn:microsoft.com/office/officeart/2005/8/layout/hierarchy4"/>
    <dgm:cxn modelId="{B868F373-EE43-4D4A-9E8C-323B932EDD55}" type="presParOf" srcId="{EB1E1ED2-D7AF-4DC6-8585-8EF61FB5B057}" destId="{EF5A1FC5-F13E-462B-85EB-9D474E122F75}" srcOrd="1" destOrd="0" presId="urn:microsoft.com/office/officeart/2005/8/layout/hierarchy4"/>
    <dgm:cxn modelId="{F4A1C8A9-00D4-49C1-98C7-CFE3E418591F}" type="presParOf" srcId="{6653CA33-2958-4DC0-BA09-C685B68F7224}" destId="{B2E6271E-6580-431D-A840-D541B8CCED46}" srcOrd="1" destOrd="0" presId="urn:microsoft.com/office/officeart/2005/8/layout/hierarchy4"/>
    <dgm:cxn modelId="{FDE744EE-9FA2-4284-8B45-AF6A6FF765F1}" type="presParOf" srcId="{6653CA33-2958-4DC0-BA09-C685B68F7224}" destId="{FAA5144D-EDA2-49CF-AF28-51678761F305}" srcOrd="2" destOrd="0" presId="urn:microsoft.com/office/officeart/2005/8/layout/hierarchy4"/>
    <dgm:cxn modelId="{EE9AB4EB-90E1-46D1-9003-31866BD0EE40}" type="presParOf" srcId="{FAA5144D-EDA2-49CF-AF28-51678761F305}" destId="{309E899E-0E4D-4B74-AE6A-9C8F8DDEDC17}" srcOrd="0" destOrd="0" presId="urn:microsoft.com/office/officeart/2005/8/layout/hierarchy4"/>
    <dgm:cxn modelId="{3D3AAA74-032D-4626-AA1B-A54546BAA24A}" type="presParOf" srcId="{FAA5144D-EDA2-49CF-AF28-51678761F305}" destId="{0C48E93A-24CD-4378-8872-9DA8831D6123}" srcOrd="1" destOrd="0" presId="urn:microsoft.com/office/officeart/2005/8/layout/hierarchy4"/>
    <dgm:cxn modelId="{E21AF441-6A78-42E4-8BCD-6BE92982991C}" type="presParOf" srcId="{6653CA33-2958-4DC0-BA09-C685B68F7224}" destId="{DB8114E9-4C7A-4413-96E7-E5933E36071C}" srcOrd="3" destOrd="0" presId="urn:microsoft.com/office/officeart/2005/8/layout/hierarchy4"/>
    <dgm:cxn modelId="{44904CC9-BD3B-4CFE-8CF9-6DC4313BB875}" type="presParOf" srcId="{6653CA33-2958-4DC0-BA09-C685B68F7224}" destId="{B6B47A9D-F5B3-4D9E-B21D-688C1134797A}" srcOrd="4" destOrd="0" presId="urn:microsoft.com/office/officeart/2005/8/layout/hierarchy4"/>
    <dgm:cxn modelId="{9559AABF-445C-4D82-AD11-CD9BD3AA912D}" type="presParOf" srcId="{B6B47A9D-F5B3-4D9E-B21D-688C1134797A}" destId="{752DE10B-9D9C-4C0A-92F5-435F2EA0BCF0}" srcOrd="0" destOrd="0" presId="urn:microsoft.com/office/officeart/2005/8/layout/hierarchy4"/>
    <dgm:cxn modelId="{577AEFCF-EC04-43DA-8A65-661E94BA6AEE}" type="presParOf" srcId="{B6B47A9D-F5B3-4D9E-B21D-688C1134797A}" destId="{62A4C719-8521-480A-A366-7166DE5EC151}" srcOrd="1" destOrd="0" presId="urn:microsoft.com/office/officeart/2005/8/layout/hierarchy4"/>
    <dgm:cxn modelId="{C9AECF2D-31C7-471D-890D-5FC43233C9A9}" type="presParOf" srcId="{6653CA33-2958-4DC0-BA09-C685B68F7224}" destId="{6BB10331-E23E-4DAD-B1E4-6B0AC0A3E991}" srcOrd="5" destOrd="0" presId="urn:microsoft.com/office/officeart/2005/8/layout/hierarchy4"/>
    <dgm:cxn modelId="{1863DF53-E2C0-46CD-AEB9-ABA4CA1F23B1}" type="presParOf" srcId="{6653CA33-2958-4DC0-BA09-C685B68F7224}" destId="{4555BAC9-E102-4167-989B-62620B39F1CC}" srcOrd="6" destOrd="0" presId="urn:microsoft.com/office/officeart/2005/8/layout/hierarchy4"/>
    <dgm:cxn modelId="{BF23E340-899F-4800-AEA7-DCB64737AFCC}" type="presParOf" srcId="{4555BAC9-E102-4167-989B-62620B39F1CC}" destId="{45BD5307-490F-496F-8E4A-C09D006A4238}" srcOrd="0" destOrd="0" presId="urn:microsoft.com/office/officeart/2005/8/layout/hierarchy4"/>
    <dgm:cxn modelId="{6F64357D-1E32-44E2-BD7B-5E5429033F8F}" type="presParOf" srcId="{4555BAC9-E102-4167-989B-62620B39F1CC}" destId="{2EC34C64-D2D4-4CAC-9BD2-4AA9233319BF}" srcOrd="1" destOrd="0" presId="urn:microsoft.com/office/officeart/2005/8/layout/hierarchy4"/>
    <dgm:cxn modelId="{93160440-9A5C-4823-9C8F-681DD316FEBE}" type="presParOf" srcId="{4555BAC9-E102-4167-989B-62620B39F1CC}" destId="{8718AB02-0C41-43D8-BE52-DA368500382F}" srcOrd="2" destOrd="0" presId="urn:microsoft.com/office/officeart/2005/8/layout/hierarchy4"/>
    <dgm:cxn modelId="{522361A6-8A75-47BB-9637-864DE5F2E3C3}" type="presParOf" srcId="{8718AB02-0C41-43D8-BE52-DA368500382F}" destId="{3D277D4B-483D-41C1-B937-A7C4B88592B5}" srcOrd="0" destOrd="0" presId="urn:microsoft.com/office/officeart/2005/8/layout/hierarchy4"/>
    <dgm:cxn modelId="{1A262DB1-3CC2-4614-83CC-E9BF4D59953D}" type="presParOf" srcId="{3D277D4B-483D-41C1-B937-A7C4B88592B5}" destId="{152B6C96-85B2-4A8E-A378-F833518D315B}" srcOrd="0" destOrd="0" presId="urn:microsoft.com/office/officeart/2005/8/layout/hierarchy4"/>
    <dgm:cxn modelId="{DFE83B51-3765-46FC-ABBC-D645EDCCF194}" type="presParOf" srcId="{3D277D4B-483D-41C1-B937-A7C4B88592B5}" destId="{55BD26C9-21D8-4F5D-A868-307275AEECA3}" srcOrd="1" destOrd="0" presId="urn:microsoft.com/office/officeart/2005/8/layout/hierarchy4"/>
    <dgm:cxn modelId="{DEA7D49E-373F-4AF2-B3CC-0FA4EEC6EADE}" type="presParOf" srcId="{8718AB02-0C41-43D8-BE52-DA368500382F}" destId="{628A13CC-4F72-46A4-84E4-967718A5F952}" srcOrd="1" destOrd="0" presId="urn:microsoft.com/office/officeart/2005/8/layout/hierarchy4"/>
    <dgm:cxn modelId="{619ED02F-B054-420C-8479-D41B9E716CA3}" type="presParOf" srcId="{8718AB02-0C41-43D8-BE52-DA368500382F}" destId="{65F6FE64-BF90-41D1-A143-8968493AADE7}" srcOrd="2" destOrd="0" presId="urn:microsoft.com/office/officeart/2005/8/layout/hierarchy4"/>
    <dgm:cxn modelId="{6386C555-EF59-41E7-82C3-0B9BAF5FB985}" type="presParOf" srcId="{65F6FE64-BF90-41D1-A143-8968493AADE7}" destId="{CDD02E74-4FE5-4F65-911C-52C4670E2B62}" srcOrd="0" destOrd="0" presId="urn:microsoft.com/office/officeart/2005/8/layout/hierarchy4"/>
    <dgm:cxn modelId="{A92FA578-7852-49D9-9C76-48FC8F05DD28}" type="presParOf" srcId="{65F6FE64-BF90-41D1-A143-8968493AADE7}" destId="{EDC9B829-EF24-4D0C-A5C4-8AD8901F0B31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2CF986D-EC73-490A-AE0F-76DFE763D439}" type="doc">
      <dgm:prSet loTypeId="urn:microsoft.com/office/officeart/2005/8/layout/hierarchy4" loCatId="hierarchy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hu-HU"/>
        </a:p>
      </dgm:t>
    </dgm:pt>
    <dgm:pt modelId="{1C908D39-92E2-433E-A2DF-9023146CD79B}">
      <dgm:prSet phldrT="[Szöveg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u-HU" sz="4000" dirty="0" smtClean="0"/>
            <a:t>M</a:t>
          </a:r>
          <a:r>
            <a:rPr lang="en-US" sz="4000" dirty="0" err="1" smtClean="0"/>
            <a:t>ain</a:t>
          </a:r>
          <a:r>
            <a:rPr lang="en-US" sz="4000" dirty="0" smtClean="0"/>
            <a:t> groups of household expenditure</a:t>
          </a:r>
          <a:endParaRPr lang="hu-HU" sz="4000" dirty="0"/>
        </a:p>
      </dgm:t>
    </dgm:pt>
    <dgm:pt modelId="{B523C499-967D-4044-A058-406B0DA58BEB}" type="parTrans" cxnId="{DDDC3597-2F32-4609-95B1-F9497A88C2CE}">
      <dgm:prSet/>
      <dgm:spPr/>
      <dgm:t>
        <a:bodyPr/>
        <a:lstStyle/>
        <a:p>
          <a:endParaRPr lang="hu-HU"/>
        </a:p>
      </dgm:t>
    </dgm:pt>
    <dgm:pt modelId="{977534E0-F91E-4F98-850B-0746A992D4FA}" type="sibTrans" cxnId="{DDDC3597-2F32-4609-95B1-F9497A88C2CE}">
      <dgm:prSet/>
      <dgm:spPr/>
      <dgm:t>
        <a:bodyPr/>
        <a:lstStyle/>
        <a:p>
          <a:endParaRPr lang="hu-HU"/>
        </a:p>
      </dgm:t>
    </dgm:pt>
    <dgm:pt modelId="{43546F8F-07F3-4371-9942-775625FC0041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food</a:t>
          </a:r>
          <a:endParaRPr lang="hu-HU" sz="2400" dirty="0"/>
        </a:p>
      </dgm:t>
    </dgm:pt>
    <dgm:pt modelId="{138E9C16-BE31-4931-B426-A83B92A5AC0E}" type="parTrans" cxnId="{3BADF6C7-181C-4443-B599-45F8188DFD3F}">
      <dgm:prSet/>
      <dgm:spPr/>
      <dgm:t>
        <a:bodyPr/>
        <a:lstStyle/>
        <a:p>
          <a:endParaRPr lang="hu-HU"/>
        </a:p>
      </dgm:t>
    </dgm:pt>
    <dgm:pt modelId="{41DE782E-B396-4562-81CD-3B24E3E053E3}" type="sibTrans" cxnId="{3BADF6C7-181C-4443-B599-45F8188DFD3F}">
      <dgm:prSet/>
      <dgm:spPr/>
      <dgm:t>
        <a:bodyPr/>
        <a:lstStyle/>
        <a:p>
          <a:endParaRPr lang="hu-HU"/>
        </a:p>
      </dgm:t>
    </dgm:pt>
    <dgm:pt modelId="{40DB8D14-6594-45A8-8B4B-D1BABDBC7FF1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overhead</a:t>
          </a:r>
          <a:endParaRPr lang="hu-HU" sz="2400" dirty="0"/>
        </a:p>
      </dgm:t>
    </dgm:pt>
    <dgm:pt modelId="{A4E804A5-75A4-4ACD-B946-44204DE8AD23}" type="parTrans" cxnId="{061B284C-2B19-4262-B602-FA08383DB2F3}">
      <dgm:prSet/>
      <dgm:spPr/>
      <dgm:t>
        <a:bodyPr/>
        <a:lstStyle/>
        <a:p>
          <a:endParaRPr lang="hu-HU"/>
        </a:p>
      </dgm:t>
    </dgm:pt>
    <dgm:pt modelId="{6FC984E0-8B0F-41C5-B557-8A3DB09E8949}" type="sibTrans" cxnId="{061B284C-2B19-4262-B602-FA08383DB2F3}">
      <dgm:prSet/>
      <dgm:spPr/>
      <dgm:t>
        <a:bodyPr/>
        <a:lstStyle/>
        <a:p>
          <a:endParaRPr lang="hu-HU"/>
        </a:p>
      </dgm:t>
    </dgm:pt>
    <dgm:pt modelId="{C71878AF-B90D-4A51-8F5A-527FFF028373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clothing</a:t>
          </a:r>
          <a:endParaRPr lang="hu-HU" sz="2400" dirty="0"/>
        </a:p>
      </dgm:t>
    </dgm:pt>
    <dgm:pt modelId="{A97E36A6-729F-4DDB-A830-A23B583E5D80}" type="parTrans" cxnId="{8A81EE13-6B0A-43A1-8F05-E784B967DFEA}">
      <dgm:prSet/>
      <dgm:spPr/>
      <dgm:t>
        <a:bodyPr/>
        <a:lstStyle/>
        <a:p>
          <a:endParaRPr lang="hu-HU"/>
        </a:p>
      </dgm:t>
    </dgm:pt>
    <dgm:pt modelId="{4E935031-0CE3-405C-9A39-6FA1DEF40035}" type="sibTrans" cxnId="{8A81EE13-6B0A-43A1-8F05-E784B967DFEA}">
      <dgm:prSet/>
      <dgm:spPr/>
      <dgm:t>
        <a:bodyPr/>
        <a:lstStyle/>
        <a:p>
          <a:endParaRPr lang="hu-HU"/>
        </a:p>
      </dgm:t>
    </dgm:pt>
    <dgm:pt modelId="{7B052D83-33B0-4EC2-A797-D7AB12F6102E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health care</a:t>
          </a:r>
          <a:endParaRPr lang="hu-HU" sz="2400" dirty="0"/>
        </a:p>
      </dgm:t>
    </dgm:pt>
    <dgm:pt modelId="{71E01464-30F2-4A58-9707-449B2BAE0E17}" type="parTrans" cxnId="{29340492-5375-42C1-868F-8D2A63DD37BD}">
      <dgm:prSet/>
      <dgm:spPr/>
      <dgm:t>
        <a:bodyPr/>
        <a:lstStyle/>
        <a:p>
          <a:endParaRPr lang="hu-HU"/>
        </a:p>
      </dgm:t>
    </dgm:pt>
    <dgm:pt modelId="{E6CD3FEF-976A-43ED-A4DF-B9749CC14848}" type="sibTrans" cxnId="{29340492-5375-42C1-868F-8D2A63DD37BD}">
      <dgm:prSet/>
      <dgm:spPr/>
      <dgm:t>
        <a:bodyPr/>
        <a:lstStyle/>
        <a:p>
          <a:endParaRPr lang="hu-HU"/>
        </a:p>
      </dgm:t>
    </dgm:pt>
    <dgm:pt modelId="{0DD54B19-3F89-4088-8313-6BE280B5DD22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transport</a:t>
          </a:r>
          <a:endParaRPr lang="hu-HU" sz="2400" dirty="0"/>
        </a:p>
      </dgm:t>
    </dgm:pt>
    <dgm:pt modelId="{3A5E4320-706D-479C-ADF2-E0EBC609C13B}" type="parTrans" cxnId="{B7BC211D-F502-4C42-856E-46EE556AFFD2}">
      <dgm:prSet/>
      <dgm:spPr/>
      <dgm:t>
        <a:bodyPr/>
        <a:lstStyle/>
        <a:p>
          <a:endParaRPr lang="hu-HU"/>
        </a:p>
      </dgm:t>
    </dgm:pt>
    <dgm:pt modelId="{37534749-9BDC-4772-80EB-8941A29897E2}" type="sibTrans" cxnId="{B7BC211D-F502-4C42-856E-46EE556AFFD2}">
      <dgm:prSet/>
      <dgm:spPr/>
      <dgm:t>
        <a:bodyPr/>
        <a:lstStyle/>
        <a:p>
          <a:endParaRPr lang="hu-HU"/>
        </a:p>
      </dgm:t>
    </dgm:pt>
    <dgm:pt modelId="{B2065672-9D34-4D35-8D7E-175B2766D571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communications</a:t>
          </a:r>
          <a:endParaRPr lang="hu-HU" sz="2400" dirty="0"/>
        </a:p>
      </dgm:t>
    </dgm:pt>
    <dgm:pt modelId="{5D4DBFDC-5DCB-4C17-9601-BB1FCC9B1720}" type="parTrans" cxnId="{6445C01F-1414-4B7B-A21D-664C970151D2}">
      <dgm:prSet/>
      <dgm:spPr/>
      <dgm:t>
        <a:bodyPr/>
        <a:lstStyle/>
        <a:p>
          <a:endParaRPr lang="hu-HU"/>
        </a:p>
      </dgm:t>
    </dgm:pt>
    <dgm:pt modelId="{90832DEF-99FF-4DDB-BC61-7D1AD2A57410}" type="sibTrans" cxnId="{6445C01F-1414-4B7B-A21D-664C970151D2}">
      <dgm:prSet/>
      <dgm:spPr/>
      <dgm:t>
        <a:bodyPr/>
        <a:lstStyle/>
        <a:p>
          <a:endParaRPr lang="hu-HU"/>
        </a:p>
      </dgm:t>
    </dgm:pt>
    <dgm:pt modelId="{75AF0F73-D43B-476E-8EAC-978094DADDB0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education</a:t>
          </a:r>
          <a:endParaRPr lang="hu-HU" sz="2400" dirty="0"/>
        </a:p>
      </dgm:t>
    </dgm:pt>
    <dgm:pt modelId="{80F23F46-E46C-47A2-9464-BAAAC62CA0A6}" type="parTrans" cxnId="{5BB1176D-1876-4B16-ABC5-1E2A2329A40C}">
      <dgm:prSet/>
      <dgm:spPr/>
      <dgm:t>
        <a:bodyPr/>
        <a:lstStyle/>
        <a:p>
          <a:endParaRPr lang="hu-HU"/>
        </a:p>
      </dgm:t>
    </dgm:pt>
    <dgm:pt modelId="{5521DE58-02B7-4C4B-8086-2C257797039D}" type="sibTrans" cxnId="{5BB1176D-1876-4B16-ABC5-1E2A2329A40C}">
      <dgm:prSet/>
      <dgm:spPr/>
      <dgm:t>
        <a:bodyPr/>
        <a:lstStyle/>
        <a:p>
          <a:endParaRPr lang="hu-HU"/>
        </a:p>
      </dgm:t>
    </dgm:pt>
    <dgm:pt modelId="{6B98BC39-F7E3-420E-98A7-C9256DEFCE47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dirty="0" smtClean="0"/>
            <a:t>culture</a:t>
          </a:r>
          <a:endParaRPr lang="hu-HU" sz="2400" dirty="0"/>
        </a:p>
      </dgm:t>
    </dgm:pt>
    <dgm:pt modelId="{B5146482-6E75-423B-AE99-F25C1C774EA1}" type="parTrans" cxnId="{9900792E-EDE6-422C-BEB3-6A415EF2E334}">
      <dgm:prSet/>
      <dgm:spPr/>
      <dgm:t>
        <a:bodyPr/>
        <a:lstStyle/>
        <a:p>
          <a:endParaRPr lang="hu-HU"/>
        </a:p>
      </dgm:t>
    </dgm:pt>
    <dgm:pt modelId="{48419876-63DD-4035-B75A-10E8B3EE2CC7}" type="sibTrans" cxnId="{9900792E-EDE6-422C-BEB3-6A415EF2E334}">
      <dgm:prSet/>
      <dgm:spPr/>
      <dgm:t>
        <a:bodyPr/>
        <a:lstStyle/>
        <a:p>
          <a:endParaRPr lang="hu-HU"/>
        </a:p>
      </dgm:t>
    </dgm:pt>
    <dgm:pt modelId="{373AA5F9-B89E-4F28-896C-3C014D775F73}">
      <dgm:prSet phldrT="[Szöveg]" custT="1"/>
      <dgm:spPr>
        <a:solidFill>
          <a:schemeClr val="accent2">
            <a:lumMod val="75000"/>
          </a:schemeClr>
        </a:solidFill>
      </dgm:spPr>
      <dgm:t>
        <a:bodyPr vert="vert"/>
        <a:lstStyle/>
        <a:p>
          <a:r>
            <a:rPr lang="en-US" sz="2400" b="0" i="0" smtClean="0"/>
            <a:t>other</a:t>
          </a:r>
          <a:endParaRPr lang="hu-HU" sz="2400" dirty="0"/>
        </a:p>
      </dgm:t>
    </dgm:pt>
    <dgm:pt modelId="{502DBDE7-5E3E-4F77-98CB-316D4C75AD80}" type="parTrans" cxnId="{E0AE050D-31A4-4038-9438-EA072F72C78B}">
      <dgm:prSet/>
      <dgm:spPr/>
      <dgm:t>
        <a:bodyPr/>
        <a:lstStyle/>
        <a:p>
          <a:endParaRPr lang="hu-HU"/>
        </a:p>
      </dgm:t>
    </dgm:pt>
    <dgm:pt modelId="{B5801181-2866-45CE-B82D-839A70593CA5}" type="sibTrans" cxnId="{E0AE050D-31A4-4038-9438-EA072F72C78B}">
      <dgm:prSet/>
      <dgm:spPr/>
      <dgm:t>
        <a:bodyPr/>
        <a:lstStyle/>
        <a:p>
          <a:endParaRPr lang="hu-HU"/>
        </a:p>
      </dgm:t>
    </dgm:pt>
    <dgm:pt modelId="{8D56D989-247F-4195-9EB4-EC49D5BF0930}" type="pres">
      <dgm:prSet presAssocID="{E2CF986D-EC73-490A-AE0F-76DFE763D439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DE31128F-0433-409B-9F99-2E1922110528}" type="pres">
      <dgm:prSet presAssocID="{1C908D39-92E2-433E-A2DF-9023146CD79B}" presName="vertOne" presStyleCnt="0"/>
      <dgm:spPr/>
    </dgm:pt>
    <dgm:pt modelId="{3124545C-E81B-4775-BE79-EF255E05189A}" type="pres">
      <dgm:prSet presAssocID="{1C908D39-92E2-433E-A2DF-9023146CD79B}" presName="txOne" presStyleLbl="node0" presStyleIdx="0" presStyleCnt="1" custScaleY="58648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83638CA9-196D-4D05-9D87-780350FBBDCA}" type="pres">
      <dgm:prSet presAssocID="{1C908D39-92E2-433E-A2DF-9023146CD79B}" presName="parTransOne" presStyleCnt="0"/>
      <dgm:spPr/>
    </dgm:pt>
    <dgm:pt modelId="{6653CA33-2958-4DC0-BA09-C685B68F7224}" type="pres">
      <dgm:prSet presAssocID="{1C908D39-92E2-433E-A2DF-9023146CD79B}" presName="horzOne" presStyleCnt="0"/>
      <dgm:spPr/>
    </dgm:pt>
    <dgm:pt modelId="{EA8650D5-CE28-4CDC-A450-B6FAD2EEF224}" type="pres">
      <dgm:prSet presAssocID="{43546F8F-07F3-4371-9942-775625FC0041}" presName="vertTwo" presStyleCnt="0"/>
      <dgm:spPr/>
    </dgm:pt>
    <dgm:pt modelId="{4555B68E-9BA8-4967-A2A1-61EB37E4260F}" type="pres">
      <dgm:prSet presAssocID="{43546F8F-07F3-4371-9942-775625FC0041}" presName="txTwo" presStyleLbl="node2" presStyleIdx="0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2E2B78EB-8AD1-4419-A9E6-4A7DC7C330E4}" type="pres">
      <dgm:prSet presAssocID="{43546F8F-07F3-4371-9942-775625FC0041}" presName="horzTwo" presStyleCnt="0"/>
      <dgm:spPr/>
    </dgm:pt>
    <dgm:pt modelId="{8B5F55BD-DF49-4E02-A11C-ACFF8189F305}" type="pres">
      <dgm:prSet presAssocID="{41DE782E-B396-4562-81CD-3B24E3E053E3}" presName="sibSpaceTwo" presStyleCnt="0"/>
      <dgm:spPr/>
    </dgm:pt>
    <dgm:pt modelId="{D8378891-DEFC-45FF-8DBA-6BB6E42C571B}" type="pres">
      <dgm:prSet presAssocID="{40DB8D14-6594-45A8-8B4B-D1BABDBC7FF1}" presName="vertTwo" presStyleCnt="0"/>
      <dgm:spPr/>
    </dgm:pt>
    <dgm:pt modelId="{0F8A338D-94AC-46B6-9373-C9555F2978C1}" type="pres">
      <dgm:prSet presAssocID="{40DB8D14-6594-45A8-8B4B-D1BABDBC7FF1}" presName="txTwo" presStyleLbl="node2" presStyleIdx="1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7D43822A-ED90-4FFE-A765-4DFAA6921CC9}" type="pres">
      <dgm:prSet presAssocID="{40DB8D14-6594-45A8-8B4B-D1BABDBC7FF1}" presName="horzTwo" presStyleCnt="0"/>
      <dgm:spPr/>
    </dgm:pt>
    <dgm:pt modelId="{094315FF-5D21-4783-B4C3-F9E3B39EBA85}" type="pres">
      <dgm:prSet presAssocID="{6FC984E0-8B0F-41C5-B557-8A3DB09E8949}" presName="sibSpaceTwo" presStyleCnt="0"/>
      <dgm:spPr/>
    </dgm:pt>
    <dgm:pt modelId="{4420B7C4-A4EA-42D9-9CAB-ACF79FE10946}" type="pres">
      <dgm:prSet presAssocID="{C71878AF-B90D-4A51-8F5A-527FFF028373}" presName="vertTwo" presStyleCnt="0"/>
      <dgm:spPr/>
    </dgm:pt>
    <dgm:pt modelId="{3FB93C5C-871F-43DC-BB4C-3F461E502037}" type="pres">
      <dgm:prSet presAssocID="{C71878AF-B90D-4A51-8F5A-527FFF028373}" presName="txTwo" presStyleLbl="node2" presStyleIdx="2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F1916CD6-0D12-4006-BAE0-BF8621FB5900}" type="pres">
      <dgm:prSet presAssocID="{C71878AF-B90D-4A51-8F5A-527FFF028373}" presName="horzTwo" presStyleCnt="0"/>
      <dgm:spPr/>
    </dgm:pt>
    <dgm:pt modelId="{03503851-A75E-410C-9C3F-0B464D0B5527}" type="pres">
      <dgm:prSet presAssocID="{4E935031-0CE3-405C-9A39-6FA1DEF40035}" presName="sibSpaceTwo" presStyleCnt="0"/>
      <dgm:spPr/>
    </dgm:pt>
    <dgm:pt modelId="{B98EE6C4-58BA-4C85-8C5E-E9E4AAD53AD9}" type="pres">
      <dgm:prSet presAssocID="{7B052D83-33B0-4EC2-A797-D7AB12F6102E}" presName="vertTwo" presStyleCnt="0"/>
      <dgm:spPr/>
    </dgm:pt>
    <dgm:pt modelId="{F0F5382D-0FA2-4442-A7DA-85AAC9D19580}" type="pres">
      <dgm:prSet presAssocID="{7B052D83-33B0-4EC2-A797-D7AB12F6102E}" presName="txTwo" presStyleLbl="node2" presStyleIdx="3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CF54A2F4-32FA-4051-9033-62436648CE63}" type="pres">
      <dgm:prSet presAssocID="{7B052D83-33B0-4EC2-A797-D7AB12F6102E}" presName="horzTwo" presStyleCnt="0"/>
      <dgm:spPr/>
    </dgm:pt>
    <dgm:pt modelId="{7088980C-4477-47B0-B2D3-1616F216081D}" type="pres">
      <dgm:prSet presAssocID="{E6CD3FEF-976A-43ED-A4DF-B9749CC14848}" presName="sibSpaceTwo" presStyleCnt="0"/>
      <dgm:spPr/>
    </dgm:pt>
    <dgm:pt modelId="{30AA7EE6-24AE-4CF3-AED1-5B0B23E9CB86}" type="pres">
      <dgm:prSet presAssocID="{0DD54B19-3F89-4088-8313-6BE280B5DD22}" presName="vertTwo" presStyleCnt="0"/>
      <dgm:spPr/>
    </dgm:pt>
    <dgm:pt modelId="{07FDC213-7596-40D4-A44F-5BCDEC16620D}" type="pres">
      <dgm:prSet presAssocID="{0DD54B19-3F89-4088-8313-6BE280B5DD22}" presName="txTwo" presStyleLbl="node2" presStyleIdx="4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70FBEC6-36CC-46A6-8BE4-581546C5DDAA}" type="pres">
      <dgm:prSet presAssocID="{0DD54B19-3F89-4088-8313-6BE280B5DD22}" presName="horzTwo" presStyleCnt="0"/>
      <dgm:spPr/>
    </dgm:pt>
    <dgm:pt modelId="{F00E3A61-57DE-4F7A-AE05-B31A9BE16E0E}" type="pres">
      <dgm:prSet presAssocID="{37534749-9BDC-4772-80EB-8941A29897E2}" presName="sibSpaceTwo" presStyleCnt="0"/>
      <dgm:spPr/>
    </dgm:pt>
    <dgm:pt modelId="{46130A61-50DA-44D3-9E15-3387440F8C4B}" type="pres">
      <dgm:prSet presAssocID="{B2065672-9D34-4D35-8D7E-175B2766D571}" presName="vertTwo" presStyleCnt="0"/>
      <dgm:spPr/>
    </dgm:pt>
    <dgm:pt modelId="{C93390BA-D21E-455F-BF41-DF94071B6E5A}" type="pres">
      <dgm:prSet presAssocID="{B2065672-9D34-4D35-8D7E-175B2766D571}" presName="txTwo" presStyleLbl="node2" presStyleIdx="5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4091252E-73CC-483D-AE97-5A0E5B01C9F1}" type="pres">
      <dgm:prSet presAssocID="{B2065672-9D34-4D35-8D7E-175B2766D571}" presName="horzTwo" presStyleCnt="0"/>
      <dgm:spPr/>
    </dgm:pt>
    <dgm:pt modelId="{D4CADDAC-6AC6-438F-920F-9467E1EBFD69}" type="pres">
      <dgm:prSet presAssocID="{90832DEF-99FF-4DDB-BC61-7D1AD2A57410}" presName="sibSpaceTwo" presStyleCnt="0"/>
      <dgm:spPr/>
    </dgm:pt>
    <dgm:pt modelId="{0F1DA6D1-6659-473B-B04D-61E791F9A762}" type="pres">
      <dgm:prSet presAssocID="{75AF0F73-D43B-476E-8EAC-978094DADDB0}" presName="vertTwo" presStyleCnt="0"/>
      <dgm:spPr/>
    </dgm:pt>
    <dgm:pt modelId="{9AD79554-BCBD-4C6F-A63F-ABBFF3829904}" type="pres">
      <dgm:prSet presAssocID="{75AF0F73-D43B-476E-8EAC-978094DADDB0}" presName="txTwo" presStyleLbl="node2" presStyleIdx="6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0246F9AE-19DE-4A14-B235-6C11A1BA78BB}" type="pres">
      <dgm:prSet presAssocID="{75AF0F73-D43B-476E-8EAC-978094DADDB0}" presName="horzTwo" presStyleCnt="0"/>
      <dgm:spPr/>
    </dgm:pt>
    <dgm:pt modelId="{C5970CBF-B6A1-465C-8A5C-2EE7DF4415C4}" type="pres">
      <dgm:prSet presAssocID="{5521DE58-02B7-4C4B-8086-2C257797039D}" presName="sibSpaceTwo" presStyleCnt="0"/>
      <dgm:spPr/>
    </dgm:pt>
    <dgm:pt modelId="{4EA41D44-6602-42A7-AA7D-D7CBD3CF48C8}" type="pres">
      <dgm:prSet presAssocID="{6B98BC39-F7E3-420E-98A7-C9256DEFCE47}" presName="vertTwo" presStyleCnt="0"/>
      <dgm:spPr/>
    </dgm:pt>
    <dgm:pt modelId="{8D18AE13-2FDC-4EB2-9762-13EAEFF1AE85}" type="pres">
      <dgm:prSet presAssocID="{6B98BC39-F7E3-420E-98A7-C9256DEFCE47}" presName="txTwo" presStyleLbl="node2" presStyleIdx="7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6F53C5CA-29D3-4DF7-B86B-93A64D212300}" type="pres">
      <dgm:prSet presAssocID="{6B98BC39-F7E3-420E-98A7-C9256DEFCE47}" presName="horzTwo" presStyleCnt="0"/>
      <dgm:spPr/>
    </dgm:pt>
    <dgm:pt modelId="{33378E26-A0BC-4D58-A5E1-BB70797F7688}" type="pres">
      <dgm:prSet presAssocID="{48419876-63DD-4035-B75A-10E8B3EE2CC7}" presName="sibSpaceTwo" presStyleCnt="0"/>
      <dgm:spPr/>
    </dgm:pt>
    <dgm:pt modelId="{29334DC8-A433-48A1-9883-801EA4CD75CD}" type="pres">
      <dgm:prSet presAssocID="{373AA5F9-B89E-4F28-896C-3C014D775F73}" presName="vertTwo" presStyleCnt="0"/>
      <dgm:spPr/>
    </dgm:pt>
    <dgm:pt modelId="{5D34BF17-0288-4EC0-B879-D3D094DA19E8}" type="pres">
      <dgm:prSet presAssocID="{373AA5F9-B89E-4F28-896C-3C014D775F73}" presName="txTwo" presStyleLbl="node2" presStyleIdx="8" presStyleCnt="9">
        <dgm:presLayoutVars>
          <dgm:chPref val="3"/>
        </dgm:presLayoutVars>
      </dgm:prSet>
      <dgm:spPr/>
      <dgm:t>
        <a:bodyPr/>
        <a:lstStyle/>
        <a:p>
          <a:endParaRPr lang="hu-HU"/>
        </a:p>
      </dgm:t>
    </dgm:pt>
    <dgm:pt modelId="{13935D7D-41B3-48EB-9703-6C5ECA85D326}" type="pres">
      <dgm:prSet presAssocID="{373AA5F9-B89E-4F28-896C-3C014D775F73}" presName="horzTwo" presStyleCnt="0"/>
      <dgm:spPr/>
    </dgm:pt>
  </dgm:ptLst>
  <dgm:cxnLst>
    <dgm:cxn modelId="{8A81EE13-6B0A-43A1-8F05-E784B967DFEA}" srcId="{1C908D39-92E2-433E-A2DF-9023146CD79B}" destId="{C71878AF-B90D-4A51-8F5A-527FFF028373}" srcOrd="2" destOrd="0" parTransId="{A97E36A6-729F-4DDB-A830-A23B583E5D80}" sibTransId="{4E935031-0CE3-405C-9A39-6FA1DEF40035}"/>
    <dgm:cxn modelId="{9900792E-EDE6-422C-BEB3-6A415EF2E334}" srcId="{1C908D39-92E2-433E-A2DF-9023146CD79B}" destId="{6B98BC39-F7E3-420E-98A7-C9256DEFCE47}" srcOrd="7" destOrd="0" parTransId="{B5146482-6E75-423B-AE99-F25C1C774EA1}" sibTransId="{48419876-63DD-4035-B75A-10E8B3EE2CC7}"/>
    <dgm:cxn modelId="{A9EE6CD4-95D4-44A8-9A37-8A5EB3F4E7EB}" type="presOf" srcId="{0DD54B19-3F89-4088-8313-6BE280B5DD22}" destId="{07FDC213-7596-40D4-A44F-5BCDEC16620D}" srcOrd="0" destOrd="0" presId="urn:microsoft.com/office/officeart/2005/8/layout/hierarchy4"/>
    <dgm:cxn modelId="{29340492-5375-42C1-868F-8D2A63DD37BD}" srcId="{1C908D39-92E2-433E-A2DF-9023146CD79B}" destId="{7B052D83-33B0-4EC2-A797-D7AB12F6102E}" srcOrd="3" destOrd="0" parTransId="{71E01464-30F2-4A58-9707-449B2BAE0E17}" sibTransId="{E6CD3FEF-976A-43ED-A4DF-B9749CC14848}"/>
    <dgm:cxn modelId="{2E06CED5-0081-4117-9F82-2D23B62EEB98}" type="presOf" srcId="{1C908D39-92E2-433E-A2DF-9023146CD79B}" destId="{3124545C-E81B-4775-BE79-EF255E05189A}" srcOrd="0" destOrd="0" presId="urn:microsoft.com/office/officeart/2005/8/layout/hierarchy4"/>
    <dgm:cxn modelId="{E0AE050D-31A4-4038-9438-EA072F72C78B}" srcId="{1C908D39-92E2-433E-A2DF-9023146CD79B}" destId="{373AA5F9-B89E-4F28-896C-3C014D775F73}" srcOrd="8" destOrd="0" parTransId="{502DBDE7-5E3E-4F77-98CB-316D4C75AD80}" sibTransId="{B5801181-2866-45CE-B82D-839A70593CA5}"/>
    <dgm:cxn modelId="{B7BC211D-F502-4C42-856E-46EE556AFFD2}" srcId="{1C908D39-92E2-433E-A2DF-9023146CD79B}" destId="{0DD54B19-3F89-4088-8313-6BE280B5DD22}" srcOrd="4" destOrd="0" parTransId="{3A5E4320-706D-479C-ADF2-E0EBC609C13B}" sibTransId="{37534749-9BDC-4772-80EB-8941A29897E2}"/>
    <dgm:cxn modelId="{6B53F412-3DD1-494F-9ADC-DC014636302D}" type="presOf" srcId="{40DB8D14-6594-45A8-8B4B-D1BABDBC7FF1}" destId="{0F8A338D-94AC-46B6-9373-C9555F2978C1}" srcOrd="0" destOrd="0" presId="urn:microsoft.com/office/officeart/2005/8/layout/hierarchy4"/>
    <dgm:cxn modelId="{5BB1176D-1876-4B16-ABC5-1E2A2329A40C}" srcId="{1C908D39-92E2-433E-A2DF-9023146CD79B}" destId="{75AF0F73-D43B-476E-8EAC-978094DADDB0}" srcOrd="6" destOrd="0" parTransId="{80F23F46-E46C-47A2-9464-BAAAC62CA0A6}" sibTransId="{5521DE58-02B7-4C4B-8086-2C257797039D}"/>
    <dgm:cxn modelId="{B4ED928F-DC57-432D-B2B8-3E5C21A60ED7}" type="presOf" srcId="{43546F8F-07F3-4371-9942-775625FC0041}" destId="{4555B68E-9BA8-4967-A2A1-61EB37E4260F}" srcOrd="0" destOrd="0" presId="urn:microsoft.com/office/officeart/2005/8/layout/hierarchy4"/>
    <dgm:cxn modelId="{6445C01F-1414-4B7B-A21D-664C970151D2}" srcId="{1C908D39-92E2-433E-A2DF-9023146CD79B}" destId="{B2065672-9D34-4D35-8D7E-175B2766D571}" srcOrd="5" destOrd="0" parTransId="{5D4DBFDC-5DCB-4C17-9601-BB1FCC9B1720}" sibTransId="{90832DEF-99FF-4DDB-BC61-7D1AD2A57410}"/>
    <dgm:cxn modelId="{DDDC3597-2F32-4609-95B1-F9497A88C2CE}" srcId="{E2CF986D-EC73-490A-AE0F-76DFE763D439}" destId="{1C908D39-92E2-433E-A2DF-9023146CD79B}" srcOrd="0" destOrd="0" parTransId="{B523C499-967D-4044-A058-406B0DA58BEB}" sibTransId="{977534E0-F91E-4F98-850B-0746A992D4FA}"/>
    <dgm:cxn modelId="{5F37947C-22B3-4A2E-A6FD-3863D430D7E8}" type="presOf" srcId="{B2065672-9D34-4D35-8D7E-175B2766D571}" destId="{C93390BA-D21E-455F-BF41-DF94071B6E5A}" srcOrd="0" destOrd="0" presId="urn:microsoft.com/office/officeart/2005/8/layout/hierarchy4"/>
    <dgm:cxn modelId="{9A974E55-6B8B-4D23-AAA9-850EA1CBCB43}" type="presOf" srcId="{E2CF986D-EC73-490A-AE0F-76DFE763D439}" destId="{8D56D989-247F-4195-9EB4-EC49D5BF0930}" srcOrd="0" destOrd="0" presId="urn:microsoft.com/office/officeart/2005/8/layout/hierarchy4"/>
    <dgm:cxn modelId="{3BADF6C7-181C-4443-B599-45F8188DFD3F}" srcId="{1C908D39-92E2-433E-A2DF-9023146CD79B}" destId="{43546F8F-07F3-4371-9942-775625FC0041}" srcOrd="0" destOrd="0" parTransId="{138E9C16-BE31-4931-B426-A83B92A5AC0E}" sibTransId="{41DE782E-B396-4562-81CD-3B24E3E053E3}"/>
    <dgm:cxn modelId="{196B4A75-C1E4-4752-876B-3DE403365FC0}" type="presOf" srcId="{7B052D83-33B0-4EC2-A797-D7AB12F6102E}" destId="{F0F5382D-0FA2-4442-A7DA-85AAC9D19580}" srcOrd="0" destOrd="0" presId="urn:microsoft.com/office/officeart/2005/8/layout/hierarchy4"/>
    <dgm:cxn modelId="{B6BD59BD-3350-41F5-B2E4-C1BAC1056F9F}" type="presOf" srcId="{C71878AF-B90D-4A51-8F5A-527FFF028373}" destId="{3FB93C5C-871F-43DC-BB4C-3F461E502037}" srcOrd="0" destOrd="0" presId="urn:microsoft.com/office/officeart/2005/8/layout/hierarchy4"/>
    <dgm:cxn modelId="{CE5F9C25-36D1-4A6D-BB37-E88FC1C9AD3F}" type="presOf" srcId="{75AF0F73-D43B-476E-8EAC-978094DADDB0}" destId="{9AD79554-BCBD-4C6F-A63F-ABBFF3829904}" srcOrd="0" destOrd="0" presId="urn:microsoft.com/office/officeart/2005/8/layout/hierarchy4"/>
    <dgm:cxn modelId="{8888FEF4-D956-4B7D-98AC-ED1BF021575C}" type="presOf" srcId="{373AA5F9-B89E-4F28-896C-3C014D775F73}" destId="{5D34BF17-0288-4EC0-B879-D3D094DA19E8}" srcOrd="0" destOrd="0" presId="urn:microsoft.com/office/officeart/2005/8/layout/hierarchy4"/>
    <dgm:cxn modelId="{78F4B701-0121-4906-8957-67639E9AB8BC}" type="presOf" srcId="{6B98BC39-F7E3-420E-98A7-C9256DEFCE47}" destId="{8D18AE13-2FDC-4EB2-9762-13EAEFF1AE85}" srcOrd="0" destOrd="0" presId="urn:microsoft.com/office/officeart/2005/8/layout/hierarchy4"/>
    <dgm:cxn modelId="{061B284C-2B19-4262-B602-FA08383DB2F3}" srcId="{1C908D39-92E2-433E-A2DF-9023146CD79B}" destId="{40DB8D14-6594-45A8-8B4B-D1BABDBC7FF1}" srcOrd="1" destOrd="0" parTransId="{A4E804A5-75A4-4ACD-B946-44204DE8AD23}" sibTransId="{6FC984E0-8B0F-41C5-B557-8A3DB09E8949}"/>
    <dgm:cxn modelId="{8A36CED9-4A49-4C36-ACEB-7AF654980142}" type="presParOf" srcId="{8D56D989-247F-4195-9EB4-EC49D5BF0930}" destId="{DE31128F-0433-409B-9F99-2E1922110528}" srcOrd="0" destOrd="0" presId="urn:microsoft.com/office/officeart/2005/8/layout/hierarchy4"/>
    <dgm:cxn modelId="{74C4954D-3E25-415D-8E48-36C6F744B615}" type="presParOf" srcId="{DE31128F-0433-409B-9F99-2E1922110528}" destId="{3124545C-E81B-4775-BE79-EF255E05189A}" srcOrd="0" destOrd="0" presId="urn:microsoft.com/office/officeart/2005/8/layout/hierarchy4"/>
    <dgm:cxn modelId="{3DE15B1D-5F63-4B07-8E48-49697477341A}" type="presParOf" srcId="{DE31128F-0433-409B-9F99-2E1922110528}" destId="{83638CA9-196D-4D05-9D87-780350FBBDCA}" srcOrd="1" destOrd="0" presId="urn:microsoft.com/office/officeart/2005/8/layout/hierarchy4"/>
    <dgm:cxn modelId="{5B43D436-DED9-47A9-AC0B-C5E8C12ACA65}" type="presParOf" srcId="{DE31128F-0433-409B-9F99-2E1922110528}" destId="{6653CA33-2958-4DC0-BA09-C685B68F7224}" srcOrd="2" destOrd="0" presId="urn:microsoft.com/office/officeart/2005/8/layout/hierarchy4"/>
    <dgm:cxn modelId="{646C694D-467A-4BBA-A9AF-B7A89CF6BA99}" type="presParOf" srcId="{6653CA33-2958-4DC0-BA09-C685B68F7224}" destId="{EA8650D5-CE28-4CDC-A450-B6FAD2EEF224}" srcOrd="0" destOrd="0" presId="urn:microsoft.com/office/officeart/2005/8/layout/hierarchy4"/>
    <dgm:cxn modelId="{99352A32-5701-44E5-892B-3EB923E3DB27}" type="presParOf" srcId="{EA8650D5-CE28-4CDC-A450-B6FAD2EEF224}" destId="{4555B68E-9BA8-4967-A2A1-61EB37E4260F}" srcOrd="0" destOrd="0" presId="urn:microsoft.com/office/officeart/2005/8/layout/hierarchy4"/>
    <dgm:cxn modelId="{249E42D2-A679-4900-BFFF-FB4ECA68A7A7}" type="presParOf" srcId="{EA8650D5-CE28-4CDC-A450-B6FAD2EEF224}" destId="{2E2B78EB-8AD1-4419-A9E6-4A7DC7C330E4}" srcOrd="1" destOrd="0" presId="urn:microsoft.com/office/officeart/2005/8/layout/hierarchy4"/>
    <dgm:cxn modelId="{F16C1A99-FF5A-4621-998C-080165116012}" type="presParOf" srcId="{6653CA33-2958-4DC0-BA09-C685B68F7224}" destId="{8B5F55BD-DF49-4E02-A11C-ACFF8189F305}" srcOrd="1" destOrd="0" presId="urn:microsoft.com/office/officeart/2005/8/layout/hierarchy4"/>
    <dgm:cxn modelId="{A0DC074C-698C-4DA8-88F0-B476DEB63711}" type="presParOf" srcId="{6653CA33-2958-4DC0-BA09-C685B68F7224}" destId="{D8378891-DEFC-45FF-8DBA-6BB6E42C571B}" srcOrd="2" destOrd="0" presId="urn:microsoft.com/office/officeart/2005/8/layout/hierarchy4"/>
    <dgm:cxn modelId="{7BB30A33-9AA4-4F13-918E-9B17F25D8769}" type="presParOf" srcId="{D8378891-DEFC-45FF-8DBA-6BB6E42C571B}" destId="{0F8A338D-94AC-46B6-9373-C9555F2978C1}" srcOrd="0" destOrd="0" presId="urn:microsoft.com/office/officeart/2005/8/layout/hierarchy4"/>
    <dgm:cxn modelId="{9031458B-B47B-4067-8270-86A4D1F2D5C0}" type="presParOf" srcId="{D8378891-DEFC-45FF-8DBA-6BB6E42C571B}" destId="{7D43822A-ED90-4FFE-A765-4DFAA6921CC9}" srcOrd="1" destOrd="0" presId="urn:microsoft.com/office/officeart/2005/8/layout/hierarchy4"/>
    <dgm:cxn modelId="{2B347857-7F03-44C3-B29C-7DC3624621B0}" type="presParOf" srcId="{6653CA33-2958-4DC0-BA09-C685B68F7224}" destId="{094315FF-5D21-4783-B4C3-F9E3B39EBA85}" srcOrd="3" destOrd="0" presId="urn:microsoft.com/office/officeart/2005/8/layout/hierarchy4"/>
    <dgm:cxn modelId="{910A2F17-47FD-4756-940D-C756324AD7FF}" type="presParOf" srcId="{6653CA33-2958-4DC0-BA09-C685B68F7224}" destId="{4420B7C4-A4EA-42D9-9CAB-ACF79FE10946}" srcOrd="4" destOrd="0" presId="urn:microsoft.com/office/officeart/2005/8/layout/hierarchy4"/>
    <dgm:cxn modelId="{5E1F48F9-6272-4161-B26E-A70E9AE1A135}" type="presParOf" srcId="{4420B7C4-A4EA-42D9-9CAB-ACF79FE10946}" destId="{3FB93C5C-871F-43DC-BB4C-3F461E502037}" srcOrd="0" destOrd="0" presId="urn:microsoft.com/office/officeart/2005/8/layout/hierarchy4"/>
    <dgm:cxn modelId="{8FF3D9FA-D143-4ECF-9C7B-F8064D23C84A}" type="presParOf" srcId="{4420B7C4-A4EA-42D9-9CAB-ACF79FE10946}" destId="{F1916CD6-0D12-4006-BAE0-BF8621FB5900}" srcOrd="1" destOrd="0" presId="urn:microsoft.com/office/officeart/2005/8/layout/hierarchy4"/>
    <dgm:cxn modelId="{DCC8EE95-5498-407D-AB20-97C1FF2E5827}" type="presParOf" srcId="{6653CA33-2958-4DC0-BA09-C685B68F7224}" destId="{03503851-A75E-410C-9C3F-0B464D0B5527}" srcOrd="5" destOrd="0" presId="urn:microsoft.com/office/officeart/2005/8/layout/hierarchy4"/>
    <dgm:cxn modelId="{384639E8-7F34-4DDB-B222-3E24BF00B354}" type="presParOf" srcId="{6653CA33-2958-4DC0-BA09-C685B68F7224}" destId="{B98EE6C4-58BA-4C85-8C5E-E9E4AAD53AD9}" srcOrd="6" destOrd="0" presId="urn:microsoft.com/office/officeart/2005/8/layout/hierarchy4"/>
    <dgm:cxn modelId="{C4A3F960-17B5-438B-8BD7-AFA3401FFD25}" type="presParOf" srcId="{B98EE6C4-58BA-4C85-8C5E-E9E4AAD53AD9}" destId="{F0F5382D-0FA2-4442-A7DA-85AAC9D19580}" srcOrd="0" destOrd="0" presId="urn:microsoft.com/office/officeart/2005/8/layout/hierarchy4"/>
    <dgm:cxn modelId="{C8B41B7F-FF86-44F4-8F22-435E356D7687}" type="presParOf" srcId="{B98EE6C4-58BA-4C85-8C5E-E9E4AAD53AD9}" destId="{CF54A2F4-32FA-4051-9033-62436648CE63}" srcOrd="1" destOrd="0" presId="urn:microsoft.com/office/officeart/2005/8/layout/hierarchy4"/>
    <dgm:cxn modelId="{D2DF2909-9F12-49E5-B44E-F409E7D36C2A}" type="presParOf" srcId="{6653CA33-2958-4DC0-BA09-C685B68F7224}" destId="{7088980C-4477-47B0-B2D3-1616F216081D}" srcOrd="7" destOrd="0" presId="urn:microsoft.com/office/officeart/2005/8/layout/hierarchy4"/>
    <dgm:cxn modelId="{9E073B64-420F-4CDC-8ECA-2EC40EF6C303}" type="presParOf" srcId="{6653CA33-2958-4DC0-BA09-C685B68F7224}" destId="{30AA7EE6-24AE-4CF3-AED1-5B0B23E9CB86}" srcOrd="8" destOrd="0" presId="urn:microsoft.com/office/officeart/2005/8/layout/hierarchy4"/>
    <dgm:cxn modelId="{E473ABF4-6EAC-464B-8F37-7CE2C5D26A35}" type="presParOf" srcId="{30AA7EE6-24AE-4CF3-AED1-5B0B23E9CB86}" destId="{07FDC213-7596-40D4-A44F-5BCDEC16620D}" srcOrd="0" destOrd="0" presId="urn:microsoft.com/office/officeart/2005/8/layout/hierarchy4"/>
    <dgm:cxn modelId="{F8D1D368-BDD9-4680-9D6E-0554C67D62E6}" type="presParOf" srcId="{30AA7EE6-24AE-4CF3-AED1-5B0B23E9CB86}" destId="{070FBEC6-36CC-46A6-8BE4-581546C5DDAA}" srcOrd="1" destOrd="0" presId="urn:microsoft.com/office/officeart/2005/8/layout/hierarchy4"/>
    <dgm:cxn modelId="{6EE81A3E-C275-4C9F-85C2-F707CC3CF18E}" type="presParOf" srcId="{6653CA33-2958-4DC0-BA09-C685B68F7224}" destId="{F00E3A61-57DE-4F7A-AE05-B31A9BE16E0E}" srcOrd="9" destOrd="0" presId="urn:microsoft.com/office/officeart/2005/8/layout/hierarchy4"/>
    <dgm:cxn modelId="{CE44123F-8783-427E-962E-5260908CDA2B}" type="presParOf" srcId="{6653CA33-2958-4DC0-BA09-C685B68F7224}" destId="{46130A61-50DA-44D3-9E15-3387440F8C4B}" srcOrd="10" destOrd="0" presId="urn:microsoft.com/office/officeart/2005/8/layout/hierarchy4"/>
    <dgm:cxn modelId="{8EDF40D1-E8E8-4FCD-9C46-47EAD020D595}" type="presParOf" srcId="{46130A61-50DA-44D3-9E15-3387440F8C4B}" destId="{C93390BA-D21E-455F-BF41-DF94071B6E5A}" srcOrd="0" destOrd="0" presId="urn:microsoft.com/office/officeart/2005/8/layout/hierarchy4"/>
    <dgm:cxn modelId="{FC23550A-DC5A-4501-80C6-67F31637386A}" type="presParOf" srcId="{46130A61-50DA-44D3-9E15-3387440F8C4B}" destId="{4091252E-73CC-483D-AE97-5A0E5B01C9F1}" srcOrd="1" destOrd="0" presId="urn:microsoft.com/office/officeart/2005/8/layout/hierarchy4"/>
    <dgm:cxn modelId="{D7AC704C-6E70-4400-B5DD-276C66274D8B}" type="presParOf" srcId="{6653CA33-2958-4DC0-BA09-C685B68F7224}" destId="{D4CADDAC-6AC6-438F-920F-9467E1EBFD69}" srcOrd="11" destOrd="0" presId="urn:microsoft.com/office/officeart/2005/8/layout/hierarchy4"/>
    <dgm:cxn modelId="{9200E42F-EF13-47B5-A112-037DE5386365}" type="presParOf" srcId="{6653CA33-2958-4DC0-BA09-C685B68F7224}" destId="{0F1DA6D1-6659-473B-B04D-61E791F9A762}" srcOrd="12" destOrd="0" presId="urn:microsoft.com/office/officeart/2005/8/layout/hierarchy4"/>
    <dgm:cxn modelId="{41834BBC-02A4-4F6B-9D13-561D0714B0D6}" type="presParOf" srcId="{0F1DA6D1-6659-473B-B04D-61E791F9A762}" destId="{9AD79554-BCBD-4C6F-A63F-ABBFF3829904}" srcOrd="0" destOrd="0" presId="urn:microsoft.com/office/officeart/2005/8/layout/hierarchy4"/>
    <dgm:cxn modelId="{D6953F1B-D869-4BDA-B5F5-32ECA3848CF9}" type="presParOf" srcId="{0F1DA6D1-6659-473B-B04D-61E791F9A762}" destId="{0246F9AE-19DE-4A14-B235-6C11A1BA78BB}" srcOrd="1" destOrd="0" presId="urn:microsoft.com/office/officeart/2005/8/layout/hierarchy4"/>
    <dgm:cxn modelId="{139A84B0-004A-422F-9C06-72BDA57427A3}" type="presParOf" srcId="{6653CA33-2958-4DC0-BA09-C685B68F7224}" destId="{C5970CBF-B6A1-465C-8A5C-2EE7DF4415C4}" srcOrd="13" destOrd="0" presId="urn:microsoft.com/office/officeart/2005/8/layout/hierarchy4"/>
    <dgm:cxn modelId="{5CD6CCED-4BB3-4904-B28F-D2B95E3739BC}" type="presParOf" srcId="{6653CA33-2958-4DC0-BA09-C685B68F7224}" destId="{4EA41D44-6602-42A7-AA7D-D7CBD3CF48C8}" srcOrd="14" destOrd="0" presId="urn:microsoft.com/office/officeart/2005/8/layout/hierarchy4"/>
    <dgm:cxn modelId="{64113DDD-F35F-4A07-9A49-FCABAA0109F9}" type="presParOf" srcId="{4EA41D44-6602-42A7-AA7D-D7CBD3CF48C8}" destId="{8D18AE13-2FDC-4EB2-9762-13EAEFF1AE85}" srcOrd="0" destOrd="0" presId="urn:microsoft.com/office/officeart/2005/8/layout/hierarchy4"/>
    <dgm:cxn modelId="{8A267CDD-6DA2-4834-B7E9-8290D29DE54E}" type="presParOf" srcId="{4EA41D44-6602-42A7-AA7D-D7CBD3CF48C8}" destId="{6F53C5CA-29D3-4DF7-B86B-93A64D212300}" srcOrd="1" destOrd="0" presId="urn:microsoft.com/office/officeart/2005/8/layout/hierarchy4"/>
    <dgm:cxn modelId="{D9EB6184-53CA-46AA-AD22-54CDE097854C}" type="presParOf" srcId="{6653CA33-2958-4DC0-BA09-C685B68F7224}" destId="{33378E26-A0BC-4D58-A5E1-BB70797F7688}" srcOrd="15" destOrd="0" presId="urn:microsoft.com/office/officeart/2005/8/layout/hierarchy4"/>
    <dgm:cxn modelId="{DDFDAF18-6892-4B07-8EDC-22154A60E11A}" type="presParOf" srcId="{6653CA33-2958-4DC0-BA09-C685B68F7224}" destId="{29334DC8-A433-48A1-9883-801EA4CD75CD}" srcOrd="16" destOrd="0" presId="urn:microsoft.com/office/officeart/2005/8/layout/hierarchy4"/>
    <dgm:cxn modelId="{69EEF690-DA1F-4812-A114-73DC7ACBD40F}" type="presParOf" srcId="{29334DC8-A433-48A1-9883-801EA4CD75CD}" destId="{5D34BF17-0288-4EC0-B879-D3D094DA19E8}" srcOrd="0" destOrd="0" presId="urn:microsoft.com/office/officeart/2005/8/layout/hierarchy4"/>
    <dgm:cxn modelId="{818D79FE-3C1E-4C6B-8BC4-70BD6D660B2C}" type="presParOf" srcId="{29334DC8-A433-48A1-9883-801EA4CD75CD}" destId="{13935D7D-41B3-48EB-9703-6C5ECA85D32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4545C-E81B-4775-BE79-EF255E05189A}">
      <dsp:nvSpPr>
        <dsp:cNvPr id="0" name=""/>
        <dsp:cNvSpPr/>
      </dsp:nvSpPr>
      <dsp:spPr>
        <a:xfrm>
          <a:off x="8080" y="400"/>
          <a:ext cx="9167027" cy="1107672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800" kern="1200" dirty="0" err="1" smtClean="0"/>
            <a:t>Source</a:t>
          </a:r>
          <a:r>
            <a:rPr lang="hu-HU" sz="4800" kern="1200" dirty="0" smtClean="0"/>
            <a:t> of </a:t>
          </a:r>
          <a:r>
            <a:rPr lang="hu-HU" sz="4800" kern="1200" dirty="0" err="1" smtClean="0"/>
            <a:t>income</a:t>
          </a:r>
          <a:endParaRPr lang="hu-HU" sz="4800" kern="1200" dirty="0"/>
        </a:p>
      </dsp:txBody>
      <dsp:txXfrm>
        <a:off x="40523" y="32843"/>
        <a:ext cx="9102141" cy="1042786"/>
      </dsp:txXfrm>
    </dsp:sp>
    <dsp:sp modelId="{DA6DCB2D-4033-4116-B839-D178ABF777FF}">
      <dsp:nvSpPr>
        <dsp:cNvPr id="0" name=""/>
        <dsp:cNvSpPr/>
      </dsp:nvSpPr>
      <dsp:spPr>
        <a:xfrm>
          <a:off x="0" y="1266758"/>
          <a:ext cx="1945501" cy="18886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Income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from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work</a:t>
          </a:r>
          <a:endParaRPr lang="hu-HU" sz="2400" kern="1200" dirty="0"/>
        </a:p>
      </dsp:txBody>
      <dsp:txXfrm>
        <a:off x="55318" y="1322076"/>
        <a:ext cx="1834865" cy="1778043"/>
      </dsp:txXfrm>
    </dsp:sp>
    <dsp:sp modelId="{0113CA7F-D4F1-4B62-850F-595654D3F13A}">
      <dsp:nvSpPr>
        <dsp:cNvPr id="0" name=""/>
        <dsp:cNvSpPr/>
      </dsp:nvSpPr>
      <dsp:spPr>
        <a:xfrm>
          <a:off x="72789" y="3261856"/>
          <a:ext cx="1538317" cy="18886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wages reward pension sick pay</a:t>
          </a:r>
          <a:endParaRPr lang="hu-HU" sz="2400" kern="1200" dirty="0"/>
        </a:p>
      </dsp:txBody>
      <dsp:txXfrm>
        <a:off x="117845" y="3306912"/>
        <a:ext cx="1448205" cy="1798567"/>
      </dsp:txXfrm>
    </dsp:sp>
    <dsp:sp modelId="{9BC32C69-5901-40FA-8556-BA9887F69169}">
      <dsp:nvSpPr>
        <dsp:cNvPr id="0" name=""/>
        <dsp:cNvSpPr/>
      </dsp:nvSpPr>
      <dsp:spPr>
        <a:xfrm>
          <a:off x="2623341" y="3249202"/>
          <a:ext cx="1499765" cy="18886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rent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percentage</a:t>
          </a:r>
          <a:r>
            <a:rPr lang="hu-HU" sz="2400" kern="1200" dirty="0" smtClean="0"/>
            <a:t> profit </a:t>
          </a:r>
          <a:r>
            <a:rPr lang="hu-HU" sz="2400" kern="1200" dirty="0" err="1" smtClean="0"/>
            <a:t>dividend</a:t>
          </a:r>
          <a:endParaRPr lang="hu-HU" sz="2400" kern="1200" dirty="0"/>
        </a:p>
      </dsp:txBody>
      <dsp:txXfrm>
        <a:off x="2667268" y="3293129"/>
        <a:ext cx="1411911" cy="1800825"/>
      </dsp:txXfrm>
    </dsp:sp>
    <dsp:sp modelId="{309E899E-0E4D-4B74-AE6A-9C8F8DDEDC17}">
      <dsp:nvSpPr>
        <dsp:cNvPr id="0" name=""/>
        <dsp:cNvSpPr/>
      </dsp:nvSpPr>
      <dsp:spPr>
        <a:xfrm>
          <a:off x="2646708" y="1273790"/>
          <a:ext cx="1506421" cy="18886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Property</a:t>
          </a:r>
          <a:r>
            <a:rPr lang="hu-HU" sz="1300" kern="1200" dirty="0" smtClean="0"/>
            <a:t> </a:t>
          </a:r>
          <a:r>
            <a:rPr lang="hu-HU" sz="2400" kern="1200" dirty="0" err="1" smtClean="0"/>
            <a:t>income</a:t>
          </a:r>
          <a:endParaRPr lang="hu-HU" sz="2400" kern="1200" dirty="0"/>
        </a:p>
      </dsp:txBody>
      <dsp:txXfrm>
        <a:off x="2690830" y="1317912"/>
        <a:ext cx="1418177" cy="1800435"/>
      </dsp:txXfrm>
    </dsp:sp>
    <dsp:sp modelId="{752DE10B-9D9C-4C0A-92F5-435F2EA0BCF0}">
      <dsp:nvSpPr>
        <dsp:cNvPr id="0" name=""/>
        <dsp:cNvSpPr/>
      </dsp:nvSpPr>
      <dsp:spPr>
        <a:xfrm>
          <a:off x="4838306" y="1188365"/>
          <a:ext cx="1529754" cy="18886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Social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benefits</a:t>
          </a:r>
          <a:endParaRPr lang="hu-HU" sz="2400" kern="1200" dirty="0"/>
        </a:p>
      </dsp:txBody>
      <dsp:txXfrm>
        <a:off x="4883111" y="1233170"/>
        <a:ext cx="1440144" cy="1799069"/>
      </dsp:txXfrm>
    </dsp:sp>
    <dsp:sp modelId="{45BD5307-490F-496F-8E4A-C09D006A4238}">
      <dsp:nvSpPr>
        <dsp:cNvPr id="0" name=""/>
        <dsp:cNvSpPr/>
      </dsp:nvSpPr>
      <dsp:spPr>
        <a:xfrm>
          <a:off x="6936373" y="1178346"/>
          <a:ext cx="2133750" cy="1888679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Extraordinary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income</a:t>
          </a:r>
          <a:endParaRPr lang="hu-HU" sz="2400" kern="1200" dirty="0"/>
        </a:p>
      </dsp:txBody>
      <dsp:txXfrm>
        <a:off x="6991691" y="1233664"/>
        <a:ext cx="2023114" cy="1778043"/>
      </dsp:txXfrm>
    </dsp:sp>
    <dsp:sp modelId="{152B6C96-85B2-4A8E-A378-F833518D315B}">
      <dsp:nvSpPr>
        <dsp:cNvPr id="0" name=""/>
        <dsp:cNvSpPr/>
      </dsp:nvSpPr>
      <dsp:spPr>
        <a:xfrm>
          <a:off x="7419733" y="3209615"/>
          <a:ext cx="1443534" cy="18886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400" kern="1200" dirty="0" err="1" smtClean="0"/>
            <a:t>prize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heritage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gift</a:t>
          </a:r>
          <a:r>
            <a:rPr lang="hu-HU" sz="2400" kern="1200" dirty="0" smtClean="0"/>
            <a:t> </a:t>
          </a:r>
          <a:r>
            <a:rPr lang="hu-HU" sz="2400" kern="1200" dirty="0" err="1" smtClean="0"/>
            <a:t>donation</a:t>
          </a:r>
          <a:endParaRPr lang="hu-HU" sz="2400" kern="1200" dirty="0"/>
        </a:p>
      </dsp:txBody>
      <dsp:txXfrm>
        <a:off x="7462013" y="3251895"/>
        <a:ext cx="1358974" cy="1804119"/>
      </dsp:txXfrm>
    </dsp:sp>
    <dsp:sp modelId="{CDD02E74-4FE5-4F65-911C-52C4670E2B62}">
      <dsp:nvSpPr>
        <dsp:cNvPr id="0" name=""/>
        <dsp:cNvSpPr/>
      </dsp:nvSpPr>
      <dsp:spPr>
        <a:xfrm>
          <a:off x="4818030" y="3222685"/>
          <a:ext cx="1526834" cy="188867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2000" kern="1200" dirty="0" err="1" smtClean="0"/>
            <a:t>family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allowances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for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children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unemployment</a:t>
          </a:r>
          <a:r>
            <a:rPr lang="hu-HU" sz="2000" kern="1200" dirty="0" smtClean="0"/>
            <a:t> </a:t>
          </a:r>
          <a:r>
            <a:rPr lang="hu-HU" sz="2000" kern="1200" dirty="0" err="1" smtClean="0"/>
            <a:t>benefits</a:t>
          </a:r>
          <a:endParaRPr lang="hu-HU" sz="2000" kern="1200" dirty="0"/>
        </a:p>
      </dsp:txBody>
      <dsp:txXfrm>
        <a:off x="4862749" y="3267404"/>
        <a:ext cx="1437396" cy="17992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24545C-E81B-4775-BE79-EF255E05189A}">
      <dsp:nvSpPr>
        <dsp:cNvPr id="0" name=""/>
        <dsp:cNvSpPr/>
      </dsp:nvSpPr>
      <dsp:spPr>
        <a:xfrm>
          <a:off x="5317" y="4132"/>
          <a:ext cx="9172552" cy="1827058"/>
        </a:xfrm>
        <a:prstGeom prst="roundRect">
          <a:avLst>
            <a:gd name="adj" fmla="val 10000"/>
          </a:avLst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u-HU" sz="4000" kern="1200" dirty="0" smtClean="0"/>
            <a:t>M</a:t>
          </a:r>
          <a:r>
            <a:rPr lang="en-US" sz="4000" kern="1200" dirty="0" err="1" smtClean="0"/>
            <a:t>ain</a:t>
          </a:r>
          <a:r>
            <a:rPr lang="en-US" sz="4000" kern="1200" dirty="0" smtClean="0"/>
            <a:t> groups of household expenditure</a:t>
          </a:r>
          <a:endParaRPr lang="hu-HU" sz="4000" kern="1200" dirty="0"/>
        </a:p>
      </dsp:txBody>
      <dsp:txXfrm>
        <a:off x="58830" y="57645"/>
        <a:ext cx="9065526" cy="1720032"/>
      </dsp:txXfrm>
    </dsp:sp>
    <dsp:sp modelId="{4555B68E-9BA8-4967-A2A1-61EB37E4260F}">
      <dsp:nvSpPr>
        <dsp:cNvPr id="0" name=""/>
        <dsp:cNvSpPr/>
      </dsp:nvSpPr>
      <dsp:spPr>
        <a:xfrm>
          <a:off x="5317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food</a:t>
          </a:r>
          <a:endParaRPr lang="hu-HU" sz="2400" kern="1200" dirty="0"/>
        </a:p>
      </dsp:txBody>
      <dsp:txXfrm>
        <a:off x="33094" y="2163806"/>
        <a:ext cx="892807" cy="3059740"/>
      </dsp:txXfrm>
    </dsp:sp>
    <dsp:sp modelId="{0F8A338D-94AC-46B6-9373-C9555F2978C1}">
      <dsp:nvSpPr>
        <dsp:cNvPr id="0" name=""/>
        <dsp:cNvSpPr/>
      </dsp:nvSpPr>
      <dsp:spPr>
        <a:xfrm>
          <a:off x="1033341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overhead</a:t>
          </a:r>
          <a:endParaRPr lang="hu-HU" sz="2400" kern="1200" dirty="0"/>
        </a:p>
      </dsp:txBody>
      <dsp:txXfrm>
        <a:off x="1061118" y="2163806"/>
        <a:ext cx="892807" cy="3059740"/>
      </dsp:txXfrm>
    </dsp:sp>
    <dsp:sp modelId="{3FB93C5C-871F-43DC-BB4C-3F461E502037}">
      <dsp:nvSpPr>
        <dsp:cNvPr id="0" name=""/>
        <dsp:cNvSpPr/>
      </dsp:nvSpPr>
      <dsp:spPr>
        <a:xfrm>
          <a:off x="2061365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clothing</a:t>
          </a:r>
          <a:endParaRPr lang="hu-HU" sz="2400" kern="1200" dirty="0"/>
        </a:p>
      </dsp:txBody>
      <dsp:txXfrm>
        <a:off x="2089142" y="2163806"/>
        <a:ext cx="892807" cy="3059740"/>
      </dsp:txXfrm>
    </dsp:sp>
    <dsp:sp modelId="{F0F5382D-0FA2-4442-A7DA-85AAC9D19580}">
      <dsp:nvSpPr>
        <dsp:cNvPr id="0" name=""/>
        <dsp:cNvSpPr/>
      </dsp:nvSpPr>
      <dsp:spPr>
        <a:xfrm>
          <a:off x="3089389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health care</a:t>
          </a:r>
          <a:endParaRPr lang="hu-HU" sz="2400" kern="1200" dirty="0"/>
        </a:p>
      </dsp:txBody>
      <dsp:txXfrm>
        <a:off x="3117166" y="2163806"/>
        <a:ext cx="892807" cy="3059740"/>
      </dsp:txXfrm>
    </dsp:sp>
    <dsp:sp modelId="{07FDC213-7596-40D4-A44F-5BCDEC16620D}">
      <dsp:nvSpPr>
        <dsp:cNvPr id="0" name=""/>
        <dsp:cNvSpPr/>
      </dsp:nvSpPr>
      <dsp:spPr>
        <a:xfrm>
          <a:off x="4117413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transport</a:t>
          </a:r>
          <a:endParaRPr lang="hu-HU" sz="2400" kern="1200" dirty="0"/>
        </a:p>
      </dsp:txBody>
      <dsp:txXfrm>
        <a:off x="4145190" y="2163806"/>
        <a:ext cx="892807" cy="3059740"/>
      </dsp:txXfrm>
    </dsp:sp>
    <dsp:sp modelId="{C93390BA-D21E-455F-BF41-DF94071B6E5A}">
      <dsp:nvSpPr>
        <dsp:cNvPr id="0" name=""/>
        <dsp:cNvSpPr/>
      </dsp:nvSpPr>
      <dsp:spPr>
        <a:xfrm>
          <a:off x="5145437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communications</a:t>
          </a:r>
          <a:endParaRPr lang="hu-HU" sz="2400" kern="1200" dirty="0"/>
        </a:p>
      </dsp:txBody>
      <dsp:txXfrm>
        <a:off x="5173214" y="2163806"/>
        <a:ext cx="892807" cy="3059740"/>
      </dsp:txXfrm>
    </dsp:sp>
    <dsp:sp modelId="{9AD79554-BCBD-4C6F-A63F-ABBFF3829904}">
      <dsp:nvSpPr>
        <dsp:cNvPr id="0" name=""/>
        <dsp:cNvSpPr/>
      </dsp:nvSpPr>
      <dsp:spPr>
        <a:xfrm>
          <a:off x="6173460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education</a:t>
          </a:r>
          <a:endParaRPr lang="hu-HU" sz="2400" kern="1200" dirty="0"/>
        </a:p>
      </dsp:txBody>
      <dsp:txXfrm>
        <a:off x="6201237" y="2163806"/>
        <a:ext cx="892807" cy="3059740"/>
      </dsp:txXfrm>
    </dsp:sp>
    <dsp:sp modelId="{8D18AE13-2FDC-4EB2-9762-13EAEFF1AE85}">
      <dsp:nvSpPr>
        <dsp:cNvPr id="0" name=""/>
        <dsp:cNvSpPr/>
      </dsp:nvSpPr>
      <dsp:spPr>
        <a:xfrm>
          <a:off x="7201484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dirty="0" smtClean="0"/>
            <a:t>culture</a:t>
          </a:r>
          <a:endParaRPr lang="hu-HU" sz="2400" kern="1200" dirty="0"/>
        </a:p>
      </dsp:txBody>
      <dsp:txXfrm>
        <a:off x="7229261" y="2163806"/>
        <a:ext cx="892807" cy="3059740"/>
      </dsp:txXfrm>
    </dsp:sp>
    <dsp:sp modelId="{5D34BF17-0288-4EC0-B879-D3D094DA19E8}">
      <dsp:nvSpPr>
        <dsp:cNvPr id="0" name=""/>
        <dsp:cNvSpPr/>
      </dsp:nvSpPr>
      <dsp:spPr>
        <a:xfrm>
          <a:off x="8229508" y="2136029"/>
          <a:ext cx="948361" cy="3115294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b="0" i="0" kern="1200" smtClean="0"/>
            <a:t>other</a:t>
          </a:r>
          <a:endParaRPr lang="hu-HU" sz="2400" kern="1200" dirty="0"/>
        </a:p>
      </dsp:txBody>
      <dsp:txXfrm>
        <a:off x="8257285" y="2163806"/>
        <a:ext cx="892807" cy="30597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3" name="Dátum helye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t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endParaRPr lang="hu-HU" sz="1800" b="0" i="0" u="none" strike="noStrike" kern="1200">
              <a:ln>
                <a:noFill/>
              </a:ln>
              <a:latin typeface="Arial" pitchFamily="18"/>
              <a:ea typeface="Microsoft YaHei" pitchFamily="2"/>
              <a:cs typeface="Arial" pitchFamily="2"/>
            </a:endParaRPr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5000" rIns="90000" bIns="4500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FF594875-0EA2-4822-B8BE-3899D537E710}" type="slidenum">
              <a:t>‹#›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Arial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37369993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endParaRPr lang="hu-HU"/>
          </a:p>
        </p:txBody>
      </p:sp>
      <p:sp>
        <p:nvSpPr>
          <p:cNvPr id="4" name="Élőfej hely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5" name="Dátum helye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A08B2C95-EA40-40FC-A4F1-CEB382DE58F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0857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lvl="0" indent="-216000" rtl="0" hangingPunct="0">
      <a:buNone/>
      <a:tabLst/>
      <a:defRPr lang="hu-HU" sz="2000" b="0" i="0" u="none" strike="noStrike" kern="1200">
        <a:ln>
          <a:noFill/>
        </a:ln>
        <a:latin typeface="Arial" pitchFamily="18"/>
        <a:ea typeface="Microsoft YaHei" pitchFamily="2"/>
        <a:cs typeface="Arial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78244C4-03C2-45A2-96E3-C77FE722CA4B}" type="slidenum">
              <a:t>1</a:t>
            </a:fld>
            <a:endParaRPr lang="hu-HU"/>
          </a:p>
        </p:txBody>
      </p:sp>
      <p:sp>
        <p:nvSpPr>
          <p:cNvPr id="2" name="Diakép helye 1"/>
          <p:cNvSpPr>
            <a:spLocks noGrp="1" noRot="1" noChangeAspect="1" noResize="1"/>
          </p:cNvSpPr>
          <p:nvPr>
            <p:ph type="sldImg"/>
          </p:nvPr>
        </p:nvSpPr>
        <p:spPr>
          <a:xfrm>
            <a:off x="773113" y="812800"/>
            <a:ext cx="6011862" cy="4008438"/>
          </a:xfrm>
          <a:solidFill>
            <a:srgbClr val="5B9BD5"/>
          </a:solidFill>
          <a:ln w="12600">
            <a:solidFill>
              <a:srgbClr val="41719C"/>
            </a:solidFill>
            <a:prstDash val="solid"/>
            <a:miter/>
          </a:ln>
        </p:spPr>
      </p:sp>
      <p:sp>
        <p:nvSpPr>
          <p:cNvPr id="3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52614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BFA6E629-7874-425E-AC46-B763B7F0C3C9}" type="slidenum">
              <a:t>2</a:t>
            </a:fld>
            <a:endParaRPr lang="hu-HU"/>
          </a:p>
        </p:txBody>
      </p:sp>
      <p:sp>
        <p:nvSpPr>
          <p:cNvPr id="2" name="Dia számának hely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45AC329A-347E-48F3-A010-841D7ECB848E}" type="slidenum">
              <a:t>2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616555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ia számának helye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wrap="square" lIns="0" tIns="0" rIns="0" bIns="0" anchor="b" anchorCtr="0">
            <a:noAutofit/>
          </a:bodyPr>
          <a:lstStyle/>
          <a:p>
            <a:pPr lvl="0"/>
            <a:fld id="{52464732-B57D-4412-BD71-50BF3CDDC9C4}" type="slidenum">
              <a:t>4</a:t>
            </a:fld>
            <a:endParaRPr lang="hu-HU"/>
          </a:p>
        </p:txBody>
      </p:sp>
      <p:sp>
        <p:nvSpPr>
          <p:cNvPr id="2" name="Dia számának helye 6"/>
          <p:cNvSpPr txBox="1"/>
          <p:nvPr/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fld id="{B55A2E36-2638-4B12-9374-80C377BB4458}" type="slidenum">
              <a:t>4</a:t>
            </a:fld>
            <a:endParaRPr lang="hu-HU" sz="1400" b="0" i="0" u="none" strike="noStrike" kern="1200" spc="0" baseline="0">
              <a:ln>
                <a:noFill/>
              </a:ln>
              <a:solidFill>
                <a:srgbClr val="000000"/>
              </a:solidFill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773113" y="812800"/>
            <a:ext cx="6011862" cy="400843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Jegyzetek hely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lvl="0"/>
            <a:endParaRPr lang="hu-HU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48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ctrTitle"/>
          </p:nvPr>
        </p:nvSpPr>
        <p:spPr>
          <a:xfrm>
            <a:off x="1214280" y="1060560"/>
            <a:ext cx="7291440" cy="225576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Alcím 2"/>
          <p:cNvSpPr txBox="1">
            <a:spLocks noGrp="1"/>
          </p:cNvSpPr>
          <p:nvPr>
            <p:ph type="subTitle" idx="1"/>
          </p:nvPr>
        </p:nvSpPr>
        <p:spPr>
          <a:xfrm>
            <a:off x="1214280" y="3403440"/>
            <a:ext cx="7291440" cy="1565280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06A45D1-C81C-4335-BE84-2B7F8D43F68B}" type="datetime1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8982B19-A61B-43CF-A356-AFC5D0BFF885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33868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93CAB4B-CB64-46F5-8086-83829DB3398B}" type="datetime1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7FBB702-A076-492E-827B-C2F11457084D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2358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 txBox="1">
            <a:spLocks noGrp="1"/>
          </p:cNvSpPr>
          <p:nvPr>
            <p:ph type="title" orient="vert"/>
          </p:nvPr>
        </p:nvSpPr>
        <p:spPr>
          <a:xfrm>
            <a:off x="7047000" y="258840"/>
            <a:ext cx="2185920" cy="5533920"/>
          </a:xfrm>
        </p:spPr>
        <p:txBody>
          <a:bodyPr vert="eaVert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 txBox="1">
            <a:spLocks noGrp="1"/>
          </p:cNvSpPr>
          <p:nvPr>
            <p:ph type="body" orient="vert" idx="1"/>
          </p:nvPr>
        </p:nvSpPr>
        <p:spPr>
          <a:xfrm>
            <a:off x="485640" y="258840"/>
            <a:ext cx="6408720" cy="553392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7040BA9-F478-4BE1-B5D1-1E62981141F4}" type="datetime1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0C53AB5-7221-464D-B0CF-83B190DA22B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73471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157DE2-5948-40FF-BA1B-055DE5EAF9D9}" type="datetime1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C1461D-5210-4D79-A9C7-0242E69AC8F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8868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title" idx="4294967295"/>
          </p:nvPr>
        </p:nvSpPr>
        <p:spPr>
          <a:xfrm>
            <a:off x="486000" y="1516320"/>
            <a:ext cx="8747640" cy="427644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5ADBE13-8E94-4E15-B6D6-45B3BEA9EFC3}" type="datetime1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EFB72D3-2774-46CB-A239-498CD9D62DD8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1248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3480" y="1616040"/>
            <a:ext cx="8383679" cy="269568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60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663480" y="4336920"/>
            <a:ext cx="8383679" cy="1417680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060ED2A-21A8-4E3F-AFA1-6BA99551F3B3}" type="datetime1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A4D1C01-2FB3-4A03-9D8C-F8BFEEFE323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944817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title" idx="4294967295"/>
          </p:nvPr>
        </p:nvSpPr>
        <p:spPr>
          <a:xfrm>
            <a:off x="485640" y="1515960"/>
            <a:ext cx="4297320" cy="4276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type="title" idx="4294967295"/>
          </p:nvPr>
        </p:nvSpPr>
        <p:spPr>
          <a:xfrm>
            <a:off x="4935600" y="1515960"/>
            <a:ext cx="4297320" cy="427680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4DE8166-6916-4811-88FF-C03EB648A398}" type="datetime1">
              <a:rPr lang="hu-HU" smtClean="0"/>
              <a:t>2021. 10. 28.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C40540-DB69-4C05-9477-6CCA74B5BCBB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9485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9960" y="344520"/>
            <a:ext cx="8383679" cy="1252439"/>
          </a:xfrm>
        </p:spPr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669960" y="1589040"/>
            <a:ext cx="4111560" cy="77796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 txBox="1">
            <a:spLocks noGrp="1"/>
          </p:cNvSpPr>
          <p:nvPr>
            <p:ph type="title" idx="4294967295"/>
          </p:nvPr>
        </p:nvSpPr>
        <p:spPr>
          <a:xfrm>
            <a:off x="669960" y="2367000"/>
            <a:ext cx="4111560" cy="348156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5" name="Szöveg helye 4"/>
          <p:cNvSpPr txBox="1">
            <a:spLocks noGrp="1"/>
          </p:cNvSpPr>
          <p:nvPr>
            <p:ph type="body" idx="3"/>
          </p:nvPr>
        </p:nvSpPr>
        <p:spPr>
          <a:xfrm>
            <a:off x="4921200" y="1589040"/>
            <a:ext cx="4132440" cy="777960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 txBox="1">
            <a:spLocks noGrp="1"/>
          </p:cNvSpPr>
          <p:nvPr>
            <p:ph type="title" idx="4294967295"/>
          </p:nvPr>
        </p:nvSpPr>
        <p:spPr>
          <a:xfrm>
            <a:off x="4921200" y="2367000"/>
            <a:ext cx="4132440" cy="348156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274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7" name="Dátum helye 6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44A196D-8F59-40AF-B97F-42D7BCBA52F2}" type="datetime1">
              <a:rPr lang="hu-HU" smtClean="0"/>
              <a:t>2021. 10. 28.</a:t>
            </a:fld>
            <a:endParaRPr lang="hu-HU"/>
          </a:p>
        </p:txBody>
      </p:sp>
      <p:sp>
        <p:nvSpPr>
          <p:cNvPr id="8" name="Élőláb helye 7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9" name="Dia számának helye 8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D204BA9-70C8-4A06-B87A-BA7019CD5C73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0832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77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Dátum helye 2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1B76AB6-9E68-4370-9C69-69F35E617FDE}" type="datetime1">
              <a:rPr lang="hu-HU" smtClean="0"/>
              <a:t>2021. 10. 28.</a:t>
            </a:fld>
            <a:endParaRPr lang="hu-HU"/>
          </a:p>
        </p:txBody>
      </p:sp>
      <p:sp>
        <p:nvSpPr>
          <p:cNvPr id="4" name="Élőláb helye 3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5" name="Dia számának helye 4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CC1BB35-60ED-4604-A4F3-3DAFD6815549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55936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8934FAC-81A3-4453-A70A-418EDACC5379}" type="datetime1">
              <a:rPr lang="hu-HU" smtClean="0"/>
              <a:t>2021. 10. 28.</a:t>
            </a:fld>
            <a:endParaRPr lang="hu-HU"/>
          </a:p>
        </p:txBody>
      </p:sp>
      <p:sp>
        <p:nvSpPr>
          <p:cNvPr id="3" name="Élőláb helye 2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Dia számának helye 3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6D24D5E-D0A2-4235-8255-024E36420FD4}" type="slidenum">
              <a:t>‹#›</a:t>
            </a:fld>
            <a:endParaRPr lang="hu-HU"/>
          </a:p>
        </p:txBody>
      </p:sp>
      <p:sp>
        <p:nvSpPr>
          <p:cNvPr id="5" name="Cím 4"/>
          <p:cNvSpPr txBox="1">
            <a:spLocks noGrp="1"/>
          </p:cNvSpPr>
          <p:nvPr>
            <p:ph type="title" idx="4294967295"/>
          </p:nvPr>
        </p:nvSpPr>
        <p:spPr>
          <a:xfrm>
            <a:off x="486000" y="258480"/>
            <a:ext cx="8747640" cy="1081800"/>
          </a:xfrm>
        </p:spPr>
        <p:txBody>
          <a:bodyPr/>
          <a:lstStyle>
            <a:lvl1pPr>
              <a:defRPr/>
            </a:lvl1pPr>
          </a:lstStyle>
          <a:p>
            <a:endParaRPr lang="hu-HU"/>
          </a:p>
        </p:txBody>
      </p:sp>
      <p:sp>
        <p:nvSpPr>
          <p:cNvPr id="6" name="Szöveg helye 5"/>
          <p:cNvSpPr txBox="1">
            <a:spLocks noGrp="1"/>
          </p:cNvSpPr>
          <p:nvPr>
            <p:ph type="body" idx="4294967295"/>
          </p:nvPr>
        </p:nvSpPr>
        <p:spPr/>
        <p:txBody>
          <a:bodyPr/>
          <a:lstStyle>
            <a:lvl1pPr>
              <a:spcAft>
                <a:spcPts val="1417"/>
              </a:spcAft>
              <a:defRPr sz="3200"/>
            </a:lvl1pPr>
          </a:lstStyle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26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9960" y="431640"/>
            <a:ext cx="3135240" cy="15127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Tartalom helye 2"/>
          <p:cNvSpPr txBox="1">
            <a:spLocks noGrp="1"/>
          </p:cNvSpPr>
          <p:nvPr>
            <p:ph type="title" idx="4294967295"/>
          </p:nvPr>
        </p:nvSpPr>
        <p:spPr>
          <a:xfrm>
            <a:off x="4132440" y="933480"/>
            <a:ext cx="4921200" cy="4605480"/>
          </a:xfrm>
        </p:spPr>
        <p:txBody>
          <a:bodyPr anchor="t" anchorCtr="0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1216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Mintaszöveg szerkesztése</a:t>
            </a:r>
            <a:br>
              <a:rPr lang="hu-HU"/>
            </a:br>
            <a:r>
              <a:rPr lang="hu-HU"/>
              <a:t>Második szint</a:t>
            </a:r>
            <a:br>
              <a:rPr lang="hu-HU"/>
            </a:br>
            <a:r>
              <a:rPr lang="hu-HU"/>
              <a:t>Harmadik szint</a:t>
            </a:r>
            <a:br>
              <a:rPr lang="hu-HU"/>
            </a:br>
            <a:r>
              <a:rPr lang="hu-HU"/>
              <a:t>Negyedik szint</a:t>
            </a:r>
            <a:br>
              <a:rPr lang="hu-HU"/>
            </a:br>
            <a:r>
              <a:rPr lang="hu-HU"/>
              <a:t>Ötödik szint</a:t>
            </a:r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669960" y="1944720"/>
            <a:ext cx="3135240" cy="360036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0B91D0-A0E7-4EB4-99A5-8E6E851F06D8}" type="datetime1">
              <a:rPr lang="hu-HU" smtClean="0"/>
              <a:t>2021. 10. 28.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E64440E-549D-45D3-AFC3-58CFB5058DA2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87429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/>
          </p:nvPr>
        </p:nvSpPr>
        <p:spPr>
          <a:xfrm>
            <a:off x="669960" y="431640"/>
            <a:ext cx="3135240" cy="1512720"/>
          </a:xfrm>
        </p:spPr>
        <p:txBody>
          <a:bodyPr anchor="b"/>
          <a:lstStyle>
            <a:lvl1pPr marL="0" marR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sz="3200" spc="0" baseline="0">
                <a:solidFill>
                  <a:srgbClr val="000000"/>
                </a:solidFill>
              </a:defRPr>
            </a:lvl1pPr>
          </a:lstStyle>
          <a:p>
            <a:pPr lvl="0"/>
            <a:r>
              <a:rPr lang="hu-HU"/>
              <a:t>Mintacím szerkesztése</a:t>
            </a:r>
          </a:p>
        </p:txBody>
      </p:sp>
      <p:sp>
        <p:nvSpPr>
          <p:cNvPr id="3" name="Kép helye 2"/>
          <p:cNvSpPr txBox="1">
            <a:spLocks noGrp="1"/>
          </p:cNvSpPr>
          <p:nvPr>
            <p:ph type="title" idx="4294967295"/>
          </p:nvPr>
        </p:nvSpPr>
        <p:spPr>
          <a:xfrm>
            <a:off x="4132440" y="933480"/>
            <a:ext cx="4921200" cy="4605480"/>
          </a:xfrm>
        </p:spPr>
        <p:txBody>
          <a:bodyPr anchor="t" anchorCtr="0"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4" name="Szöveg helye 3"/>
          <p:cNvSpPr txBox="1">
            <a:spLocks noGrp="1"/>
          </p:cNvSpPr>
          <p:nvPr>
            <p:ph type="body" idx="2"/>
          </p:nvPr>
        </p:nvSpPr>
        <p:spPr>
          <a:xfrm>
            <a:off x="669960" y="1944720"/>
            <a:ext cx="3135240" cy="3600360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48E29EC-94AF-4C2F-A542-008E71326AD2}" type="datetime1">
              <a:rPr lang="hu-HU" smtClean="0"/>
              <a:t>2021. 10. 28.</a:t>
            </a:fld>
            <a:endParaRPr lang="hu-HU"/>
          </a:p>
        </p:txBody>
      </p:sp>
      <p:sp>
        <p:nvSpPr>
          <p:cNvPr id="6" name="Élőláb helye 5"/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hu-HU"/>
          </a:p>
        </p:txBody>
      </p:sp>
      <p:sp>
        <p:nvSpPr>
          <p:cNvPr id="7" name="Dia számának helye 6"/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15C8BB4-B970-45AD-AB71-852C4E90ABF7}" type="slidenum"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72504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 txBox="1">
            <a:spLocks noGrp="1"/>
          </p:cNvSpPr>
          <p:nvPr>
            <p:ph type="title"/>
          </p:nvPr>
        </p:nvSpPr>
        <p:spPr>
          <a:xfrm>
            <a:off x="486000" y="258120"/>
            <a:ext cx="8747640" cy="108180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ctr" anchorCtr="1">
            <a:noAutofit/>
          </a:bodyPr>
          <a:lstStyle/>
          <a:p>
            <a:pPr lvl="0"/>
            <a:endParaRPr lang="hu-HU"/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1"/>
          </p:nvPr>
        </p:nvSpPr>
        <p:spPr>
          <a:xfrm>
            <a:off x="486000" y="1516320"/>
            <a:ext cx="8747640" cy="4276440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 txBox="1">
            <a:spLocks noGrp="1"/>
          </p:cNvSpPr>
          <p:nvPr>
            <p:ph type="dt" sz="half" idx="2"/>
          </p:nvPr>
        </p:nvSpPr>
        <p:spPr>
          <a:xfrm>
            <a:off x="48600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5F521240-1408-44D3-B7AB-141ECCAA61AB}" type="datetime1">
              <a:rPr lang="hu-HU" smtClean="0"/>
              <a:t>2021. 10. 28.</a:t>
            </a:fld>
            <a:endParaRPr lang="hu-HU"/>
          </a:p>
        </p:txBody>
      </p:sp>
      <p:sp>
        <p:nvSpPr>
          <p:cNvPr id="5" name="Élőláb helye 4"/>
          <p:cNvSpPr txBox="1">
            <a:spLocks noGrp="1"/>
          </p:cNvSpPr>
          <p:nvPr>
            <p:ph type="ftr" sz="quarter" idx="3"/>
          </p:nvPr>
        </p:nvSpPr>
        <p:spPr>
          <a:xfrm>
            <a:off x="3324239" y="5903280"/>
            <a:ext cx="3080880" cy="446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1">
            <a:noAutofit/>
          </a:bodyPr>
          <a:lstStyle>
            <a:lvl1pPr lvl="0" rtl="0" hangingPunct="0">
              <a:buNone/>
              <a:tabLst/>
              <a:defRPr lang="hu-HU" sz="2400" kern="1200"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hu-HU"/>
          </a:p>
        </p:txBody>
      </p:sp>
      <p:sp>
        <p:nvSpPr>
          <p:cNvPr id="6" name="Dia számának helye 5"/>
          <p:cNvSpPr txBox="1">
            <a:spLocks noGrp="1"/>
          </p:cNvSpPr>
          <p:nvPr>
            <p:ph type="sldNum" sz="quarter" idx="4"/>
          </p:nvPr>
        </p:nvSpPr>
        <p:spPr>
          <a:xfrm>
            <a:off x="6969240" y="5903280"/>
            <a:ext cx="2264400" cy="446759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t" anchorCtr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hu-HU" sz="1400" b="0" i="0" u="none" strike="noStrike" kern="1200" spc="0" baseline="0">
                <a:solidFill>
                  <a:srgbClr val="000000"/>
                </a:solidFill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4DB6ADCD-28B8-43AA-B45B-FA0F48B120C8}" type="slidenum"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sldNum="0" hdr="0" ftr="0" dt="0"/>
  <p:txStyles>
    <p:titleStyle>
      <a:lvl1pPr lvl="0" algn="ctr" rtl="0" hangingPunct="0">
        <a:buNone/>
        <a:tabLst/>
        <a:defRPr lang="hu-HU" sz="4400" b="0" i="0" u="none" strike="noStrike" kern="1200">
          <a:ln>
            <a:noFill/>
          </a:ln>
          <a:latin typeface="Arial" pitchFamily="18"/>
          <a:ea typeface="Microsoft YaHei" pitchFamily="2"/>
          <a:cs typeface="Arial" pitchFamily="2"/>
        </a:defRPr>
      </a:lvl1pPr>
    </p:titleStyle>
    <p:bodyStyle>
      <a:lvl1pPr marL="0" marR="0" lvl="0" indent="0" rtl="0" hangingPunct="0">
        <a:lnSpc>
          <a:spcPct val="100000"/>
        </a:lnSpc>
        <a:spcBef>
          <a:spcPts val="0"/>
        </a:spcBef>
        <a:spcAft>
          <a:spcPts val="1216"/>
        </a:spcAft>
        <a:buNone/>
        <a:tabLst/>
        <a:defRPr lang="hu-HU" sz="2740" b="0" i="0" u="none" strike="noStrike" kern="1200" spc="0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Arial" pitchFamily="2"/>
        </a:defRPr>
      </a:lvl1pPr>
      <a:lvl2pPr marL="685799" marR="0" lvl="1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24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2pPr>
      <a:lvl3pPr marL="1143000" marR="0" lvl="2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20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3pPr>
      <a:lvl4pPr marL="1600200" marR="0" lvl="3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4pPr>
      <a:lvl5pPr marL="2057400" marR="0" lvl="4" indent="-228600" algn="l" rtl="0" hangingPunct="1">
        <a:lnSpc>
          <a:spcPct val="90000"/>
        </a:lnSpc>
        <a:spcBef>
          <a:spcPts val="499"/>
        </a:spcBef>
        <a:spcAft>
          <a:spcPts val="0"/>
        </a:spcAft>
        <a:buSzPct val="100000"/>
        <a:buFont typeface="Arial" pitchFamily="34"/>
        <a:buChar char="•"/>
        <a:tabLst/>
        <a:defRPr lang="hu-HU" sz="1800" b="0" i="0" u="none" strike="noStrike" kern="1200" spc="0" baseline="0">
          <a:ln>
            <a:noFill/>
          </a:ln>
          <a:solidFill>
            <a:srgbClr val="000000"/>
          </a:solidFill>
          <a:latin typeface="Calibri" pitchFamily="18"/>
          <a:ea typeface="Microsoft YaHei" pitchFamily="2"/>
          <a:cs typeface="Arial" pitchFamily="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701123" y="252446"/>
            <a:ext cx="8308410" cy="71846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0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lang="hu-HU" sz="4000" b="1" i="0" strike="noStrike" kern="1200" spc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Tx/>
                <a:latin typeface="Calibri" pitchFamily="18"/>
                <a:ea typeface="Microsoft YaHei" pitchFamily="2"/>
                <a:cs typeface="Arial" pitchFamily="2"/>
              </a:rPr>
              <a:t>Household Financial Management</a:t>
            </a:r>
            <a:endParaRPr lang="hu-HU" sz="4000" b="1" i="0" strike="noStrike" kern="1200" spc="0" baseline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Tx/>
              <a:latin typeface="Calibri" pitchFamily="18"/>
              <a:ea typeface="Microsoft YaHei" pitchFamily="2"/>
              <a:cs typeface="Arial" pitchFamily="2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rcRect l="2971" r="1092"/>
          <a:stretch>
            <a:fillRect/>
          </a:stretch>
        </p:blipFill>
        <p:spPr>
          <a:xfrm>
            <a:off x="1866239" y="1101034"/>
            <a:ext cx="5787360" cy="41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9054" y="5463479"/>
            <a:ext cx="2728775" cy="781542"/>
          </a:xfrm>
          <a:prstGeom prst="rect">
            <a:avLst/>
          </a:prstGeom>
        </p:spPr>
      </p:pic>
      <p:pic>
        <p:nvPicPr>
          <p:cNvPr id="2050" name="Picture 2" descr="https://www.knowledgebaseltd.eu/wp-content/uploads/2019/01/turkish_logo_kicsi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1666" y="3648523"/>
            <a:ext cx="1428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485999" y="258120"/>
            <a:ext cx="8747641" cy="1081800"/>
          </a:xfrm>
        </p:spPr>
        <p:txBody>
          <a:bodyPr/>
          <a:lstStyle/>
          <a:p>
            <a:pPr lvl="0"/>
            <a:r>
              <a:rPr lang="hu-HU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</a:t>
            </a:r>
            <a: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</a:t>
            </a:r>
            <a:r>
              <a:rPr lang="hu-HU" sz="3600" b="1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financial</a:t>
            </a:r>
            <a:r>
              <a:rPr lang="hu-HU" sz="3600" b="1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management important? </a:t>
            </a:r>
          </a:p>
        </p:txBody>
      </p:sp>
      <p:sp>
        <p:nvSpPr>
          <p:cNvPr id="3" name="Szöveg helye 2"/>
          <p:cNvSpPr txBox="1">
            <a:spLocks noGrp="1"/>
          </p:cNvSpPr>
          <p:nvPr>
            <p:ph type="body" idx="4294967295"/>
          </p:nvPr>
        </p:nvSpPr>
        <p:spPr>
          <a:xfrm>
            <a:off x="485999" y="1651378"/>
            <a:ext cx="9067433" cy="4141381"/>
          </a:xfrm>
        </p:spPr>
        <p:txBody>
          <a:bodyPr/>
          <a:lstStyle/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dirty="0"/>
              <a:t>we </a:t>
            </a:r>
            <a:r>
              <a:rPr lang="hu-HU" dirty="0" err="1"/>
              <a:t>don't</a:t>
            </a:r>
            <a:r>
              <a:rPr lang="hu-HU" dirty="0"/>
              <a:t>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money</a:t>
            </a:r>
            <a:r>
              <a:rPr lang="hu-HU" dirty="0"/>
              <a:t> we </a:t>
            </a:r>
            <a:r>
              <a:rPr lang="hu-HU" dirty="0" err="1"/>
              <a:t>want</a:t>
            </a:r>
            <a:endParaRPr lang="hu-HU" sz="2800" b="1" dirty="0" smtClean="0"/>
          </a:p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dirty="0"/>
              <a:t>we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think</a:t>
            </a:r>
            <a:r>
              <a:rPr lang="hu-HU" dirty="0"/>
              <a:t> </a:t>
            </a:r>
            <a:r>
              <a:rPr lang="hu-HU" dirty="0" err="1"/>
              <a:t>about</a:t>
            </a:r>
            <a:r>
              <a:rPr lang="hu-HU" dirty="0"/>
              <a:t> </a:t>
            </a:r>
            <a:r>
              <a:rPr lang="hu-HU" dirty="0" err="1"/>
              <a:t>what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 smtClean="0"/>
              <a:t>buy</a:t>
            </a:r>
            <a:endParaRPr lang="hu-HU" dirty="0" smtClean="0"/>
          </a:p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dirty="0" smtClean="0"/>
              <a:t>it </a:t>
            </a:r>
            <a:r>
              <a:rPr lang="hu-HU" dirty="0" err="1"/>
              <a:t>would</a:t>
            </a:r>
            <a:r>
              <a:rPr lang="hu-HU" dirty="0"/>
              <a:t> be important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allocate</a:t>
            </a:r>
            <a:r>
              <a:rPr lang="hu-HU" dirty="0"/>
              <a:t> </a:t>
            </a:r>
            <a:r>
              <a:rPr lang="hu-HU" dirty="0" err="1"/>
              <a:t>our</a:t>
            </a:r>
            <a:r>
              <a:rPr lang="hu-HU" dirty="0"/>
              <a:t> </a:t>
            </a:r>
            <a:r>
              <a:rPr lang="hu-HU" dirty="0" err="1"/>
              <a:t>money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reserve</a:t>
            </a:r>
            <a:r>
              <a:rPr lang="hu-HU" dirty="0" smtClean="0"/>
              <a:t>.</a:t>
            </a:r>
          </a:p>
          <a:p>
            <a:pPr marL="457200" lvl="0" indent="-457200">
              <a:lnSpc>
                <a:spcPct val="150000"/>
              </a:lnSpc>
              <a:buClr>
                <a:srgbClr val="00B050"/>
              </a:buClr>
              <a:buSzPct val="45000"/>
              <a:buFont typeface="Wingdings" panose="05000000000000000000" pitchFamily="2" charset="2"/>
              <a:buChar char="ü"/>
            </a:pPr>
            <a:r>
              <a:rPr lang="hu-HU" dirty="0" err="1" smtClean="0"/>
              <a:t>parents</a:t>
            </a:r>
            <a:r>
              <a:rPr lang="hu-HU" dirty="0" smtClean="0"/>
              <a:t> </a:t>
            </a:r>
            <a:r>
              <a:rPr lang="hu-HU" dirty="0" err="1" smtClean="0"/>
              <a:t>teach</a:t>
            </a:r>
            <a:r>
              <a:rPr lang="hu-HU" dirty="0" smtClean="0"/>
              <a:t> </a:t>
            </a:r>
            <a:r>
              <a:rPr lang="hu-HU" dirty="0"/>
              <a:t>it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/>
              <a:t>as</a:t>
            </a:r>
            <a:r>
              <a:rPr lang="hu-HU" dirty="0"/>
              <a:t> </a:t>
            </a:r>
            <a:r>
              <a:rPr lang="hu-HU" dirty="0" err="1"/>
              <a:t>well</a:t>
            </a:r>
            <a:r>
              <a:rPr lang="hu-HU" dirty="0"/>
              <a:t>, </a:t>
            </a:r>
            <a:endParaRPr lang="hu-HU" sz="2800" b="1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338" y="5454122"/>
            <a:ext cx="2364728" cy="677276"/>
          </a:xfrm>
          <a:prstGeom prst="rect">
            <a:avLst/>
          </a:prstGeom>
        </p:spPr>
      </p:pic>
      <p:pic>
        <p:nvPicPr>
          <p:cNvPr id="3074" name="Picture 2" descr="https://www.knowledgebaseltd.eu/wp-content/uploads/2019/01/turkish_logo_kic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6959" y="3852697"/>
            <a:ext cx="1428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86000" y="163774"/>
            <a:ext cx="8747640" cy="766714"/>
          </a:xfrm>
        </p:spPr>
        <p:txBody>
          <a:bodyPr/>
          <a:lstStyle/>
          <a:p>
            <a:r>
              <a:rPr lang="hu-HU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Budget</a:t>
            </a:r>
            <a:endParaRPr lang="hu-H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22227" y="1054225"/>
            <a:ext cx="8747640" cy="4276440"/>
          </a:xfrm>
        </p:spPr>
        <p:txBody>
          <a:bodyPr/>
          <a:lstStyle/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dirty="0" smtClean="0"/>
              <a:t>Financial </a:t>
            </a:r>
            <a:r>
              <a:rPr lang="hu-HU" dirty="0" err="1" smtClean="0"/>
              <a:t>plan</a:t>
            </a:r>
            <a:endParaRPr lang="hu-HU" dirty="0" smtClean="0"/>
          </a:p>
          <a:p>
            <a:pPr marL="457200" indent="-457200">
              <a:buClr>
                <a:srgbClr val="00B050"/>
              </a:buClr>
              <a:buFont typeface="Wingdings" panose="05000000000000000000" pitchFamily="2" charset="2"/>
              <a:buChar char="ü"/>
            </a:pPr>
            <a:r>
              <a:rPr lang="hu-HU" dirty="0" err="1" smtClean="0"/>
              <a:t>Revenue</a:t>
            </a:r>
            <a:r>
              <a:rPr lang="hu-HU" dirty="0" smtClean="0"/>
              <a:t> and </a:t>
            </a:r>
            <a:r>
              <a:rPr lang="hu-HU" dirty="0" err="1" smtClean="0"/>
              <a:t>expenditure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future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0" y="5454402"/>
            <a:ext cx="2365453" cy="676715"/>
          </a:xfrm>
          <a:prstGeom prst="rect">
            <a:avLst/>
          </a:prstGeom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8851" y="2053848"/>
            <a:ext cx="4058216" cy="4077269"/>
          </a:xfrm>
          <a:prstGeom prst="rect">
            <a:avLst/>
          </a:prstGeom>
        </p:spPr>
      </p:pic>
      <p:pic>
        <p:nvPicPr>
          <p:cNvPr id="4098" name="Picture 2" descr="https://www.knowledgebaseltd.eu/wp-content/uploads/2019/01/turkish_logo_kic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4023" y="3803122"/>
            <a:ext cx="1428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79529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 noGrp="1"/>
          </p:cNvSpPr>
          <p:nvPr>
            <p:ph type="title" idx="4294967295"/>
          </p:nvPr>
        </p:nvSpPr>
        <p:spPr>
          <a:xfrm>
            <a:off x="368073" y="166698"/>
            <a:ext cx="8747640" cy="656262"/>
          </a:xfrm>
        </p:spPr>
        <p:txBody>
          <a:bodyPr/>
          <a:lstStyle/>
          <a:p>
            <a:pPr lvl="0"/>
            <a:r>
              <a:rPr lang="hu-HU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Easy</a:t>
            </a:r>
            <a:r>
              <a:rPr lang="hu-H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</a:t>
            </a:r>
            <a:r>
              <a:rPr lang="hu-H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sz="3600" dirty="0" err="1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make</a:t>
            </a:r>
            <a:r>
              <a:rPr lang="hu-HU" sz="36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hu-HU" sz="36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565" y="5673937"/>
            <a:ext cx="2364728" cy="677276"/>
          </a:xfrm>
          <a:prstGeom prst="rect">
            <a:avLst/>
          </a:prstGeom>
        </p:spPr>
      </p:pic>
      <p:graphicFrame>
        <p:nvGraphicFramePr>
          <p:cNvPr id="5" name="Tábláza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54532873"/>
              </p:ext>
            </p:extLst>
          </p:nvPr>
        </p:nvGraphicFramePr>
        <p:xfrm>
          <a:off x="368073" y="904024"/>
          <a:ext cx="7720149" cy="4688848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865162">
                  <a:extLst>
                    <a:ext uri="{9D8B030D-6E8A-4147-A177-3AD203B41FA5}">
                      <a16:colId xmlns:a16="http://schemas.microsoft.com/office/drawing/2014/main" val="233592917"/>
                    </a:ext>
                  </a:extLst>
                </a:gridCol>
                <a:gridCol w="1767850">
                  <a:extLst>
                    <a:ext uri="{9D8B030D-6E8A-4147-A177-3AD203B41FA5}">
                      <a16:colId xmlns:a16="http://schemas.microsoft.com/office/drawing/2014/main" val="3966955438"/>
                    </a:ext>
                  </a:extLst>
                </a:gridCol>
                <a:gridCol w="1362379">
                  <a:extLst>
                    <a:ext uri="{9D8B030D-6E8A-4147-A177-3AD203B41FA5}">
                      <a16:colId xmlns:a16="http://schemas.microsoft.com/office/drawing/2014/main" val="2262021392"/>
                    </a:ext>
                  </a:extLst>
                </a:gridCol>
                <a:gridCol w="1362379">
                  <a:extLst>
                    <a:ext uri="{9D8B030D-6E8A-4147-A177-3AD203B41FA5}">
                      <a16:colId xmlns:a16="http://schemas.microsoft.com/office/drawing/2014/main" val="4162792804"/>
                    </a:ext>
                  </a:extLst>
                </a:gridCol>
                <a:gridCol w="1362379">
                  <a:extLst>
                    <a:ext uri="{9D8B030D-6E8A-4147-A177-3AD203B41FA5}">
                      <a16:colId xmlns:a16="http://schemas.microsoft.com/office/drawing/2014/main" val="3428397362"/>
                    </a:ext>
                  </a:extLst>
                </a:gridCol>
              </a:tblGrid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Revenue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January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February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March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7435093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115.000 HUF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115.000 HUF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115.000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54486750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Planned</a:t>
                      </a:r>
                      <a:r>
                        <a:rPr lang="hu-HU" sz="1800" u="none" strike="noStrike" dirty="0">
                          <a:effectLst/>
                        </a:rPr>
                        <a:t> </a:t>
                      </a:r>
                      <a:r>
                        <a:rPr lang="hu-HU" sz="1800" u="none" strike="noStrike" dirty="0" err="1">
                          <a:effectLst/>
                        </a:rPr>
                        <a:t>release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January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February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March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326476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food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10.000 HUF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26225899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>
                          <a:effectLst/>
                        </a:rPr>
                        <a:t>chemical</a:t>
                      </a:r>
                      <a:r>
                        <a:rPr lang="hu-HU" sz="1800" u="none" strike="noStrike" dirty="0">
                          <a:effectLst/>
                        </a:rPr>
                        <a:t> </a:t>
                      </a:r>
                      <a:r>
                        <a:rPr lang="hu-HU" sz="1800" u="none" strike="noStrike" dirty="0" err="1">
                          <a:effectLst/>
                        </a:rPr>
                        <a:t>goods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15.000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97140116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beauty care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10.00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00103148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entertainment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10.00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64673446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restaurant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10.00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44166585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clothing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20.00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649726538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sports and health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18.00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506147560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pets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5.000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787168080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transport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7.000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302272297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gift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37468718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other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94597867"/>
                  </a:ext>
                </a:extLst>
              </a:tr>
              <a:tr h="291595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 smtClean="0">
                          <a:effectLst/>
                        </a:rPr>
                        <a:t>Altogether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105.000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 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7323321"/>
                  </a:ext>
                </a:extLst>
              </a:tr>
              <a:tr h="303259"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 err="1" smtClean="0">
                          <a:effectLst/>
                        </a:rPr>
                        <a:t>Remaining</a:t>
                      </a:r>
                      <a:r>
                        <a:rPr lang="hu-HU" sz="1800" u="none" strike="noStrike" dirty="0" smtClean="0">
                          <a:effectLst/>
                        </a:rPr>
                        <a:t> </a:t>
                      </a:r>
                      <a:r>
                        <a:rPr lang="hu-HU" sz="1800" u="none" strike="noStrike" dirty="0" err="1">
                          <a:effectLst/>
                        </a:rPr>
                        <a:t>amount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 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10.000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>
                          <a:effectLst/>
                        </a:rPr>
                        <a:t>115.000 HUF</a:t>
                      </a:r>
                      <a:endParaRPr lang="hu-H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800" u="none" strike="noStrike" dirty="0">
                          <a:effectLst/>
                        </a:rPr>
                        <a:t>115.000 HUF</a:t>
                      </a:r>
                      <a:endParaRPr lang="hu-H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solidFill>
                      <a:schemeClr val="accent6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0867833"/>
                  </a:ext>
                </a:extLst>
              </a:tr>
            </a:tbl>
          </a:graphicData>
        </a:graphic>
      </p:graphicFrame>
      <p:pic>
        <p:nvPicPr>
          <p:cNvPr id="1026" name="Picture 2" descr="https://www.knowledgebaseltd.eu/wp-content/uploads/2019/01/turkish_logo_kic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64" y="3865187"/>
            <a:ext cx="1428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wipe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5157" y="158121"/>
            <a:ext cx="8747640" cy="817406"/>
          </a:xfrm>
        </p:spPr>
        <p:txBody>
          <a:bodyPr/>
          <a:lstStyle/>
          <a:p>
            <a:r>
              <a:rPr lang="hu-HU" dirty="0" err="1" smtClean="0"/>
              <a:t>Revenues</a:t>
            </a:r>
            <a:r>
              <a:rPr lang="hu-HU" dirty="0" smtClean="0"/>
              <a:t> </a:t>
            </a:r>
            <a:endParaRPr lang="hu-HU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818100942"/>
              </p:ext>
            </p:extLst>
          </p:nvPr>
        </p:nvGraphicFramePr>
        <p:xfrm>
          <a:off x="287383" y="975527"/>
          <a:ext cx="9183188" cy="525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45706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05157" y="158121"/>
            <a:ext cx="8747640" cy="817406"/>
          </a:xfrm>
        </p:spPr>
        <p:txBody>
          <a:bodyPr/>
          <a:lstStyle/>
          <a:p>
            <a:r>
              <a:rPr lang="hu-HU" sz="4400" dirty="0" err="1" smtClean="0"/>
              <a:t>Expenditures</a:t>
            </a:r>
            <a:r>
              <a:rPr lang="hu-HU" sz="4400" dirty="0" smtClean="0"/>
              <a:t> </a:t>
            </a:r>
            <a:endParaRPr lang="hu-HU" sz="44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95266141"/>
              </p:ext>
            </p:extLst>
          </p:nvPr>
        </p:nvGraphicFramePr>
        <p:xfrm>
          <a:off x="287383" y="975527"/>
          <a:ext cx="9183188" cy="52554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519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u-H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attention</a:t>
            </a:r>
            <a:r>
              <a:rPr lang="hu-H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!</a:t>
            </a:r>
            <a:endParaRPr lang="hu-H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119600">
            <a:off x="2692800" y="1378449"/>
            <a:ext cx="4334040" cy="4334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94" y="5628833"/>
            <a:ext cx="2315183" cy="663086"/>
          </a:xfrm>
          <a:prstGeom prst="rect">
            <a:avLst/>
          </a:prstGeom>
        </p:spPr>
      </p:pic>
      <p:pic>
        <p:nvPicPr>
          <p:cNvPr id="7" name="Picture 2" descr="https://www.knowledgebaseltd.eu/wp-content/uploads/2019/01/turkish_logo_kic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664" y="3865187"/>
            <a:ext cx="1428750" cy="2486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1471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Alapértelmezet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871</TotalTime>
  <Words>179</Words>
  <Application>Microsoft Office PowerPoint</Application>
  <PresentationFormat>Egyéni</PresentationFormat>
  <Paragraphs>117</Paragraphs>
  <Slides>7</Slides>
  <Notes>3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7</vt:i4>
      </vt:variant>
    </vt:vector>
  </HeadingPairs>
  <TitlesOfParts>
    <vt:vector size="15" baseType="lpstr">
      <vt:lpstr>Microsoft YaHei</vt:lpstr>
      <vt:lpstr>Arial</vt:lpstr>
      <vt:lpstr>Calibri</vt:lpstr>
      <vt:lpstr>Lucida Sans Unicode</vt:lpstr>
      <vt:lpstr>Tahoma</vt:lpstr>
      <vt:lpstr>Times New Roman</vt:lpstr>
      <vt:lpstr>Wingdings</vt:lpstr>
      <vt:lpstr>Alapértelmezett</vt:lpstr>
      <vt:lpstr>PowerPoint-bemutató</vt:lpstr>
      <vt:lpstr>Why is financial management important? </vt:lpstr>
      <vt:lpstr>Budget</vt:lpstr>
      <vt:lpstr>Easy to make </vt:lpstr>
      <vt:lpstr>Revenues </vt:lpstr>
      <vt:lpstr>Expenditures </vt:lpstr>
      <vt:lpstr>Thank you for your attention!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ERIKA KONCZ</dc:creator>
  <cp:lastModifiedBy>a</cp:lastModifiedBy>
  <cp:revision>32</cp:revision>
  <dcterms:created xsi:type="dcterms:W3CDTF">2018-12-30T09:08:41Z</dcterms:created>
  <dcterms:modified xsi:type="dcterms:W3CDTF">2021-10-28T05:38:18Z</dcterms:modified>
</cp:coreProperties>
</file>