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6" r:id="rId4"/>
  </p:sldMasterIdLst>
  <p:notesMasterIdLst>
    <p:notesMasterId r:id="rId14"/>
  </p:notesMasterIdLst>
  <p:sldIdLst>
    <p:sldId id="283" r:id="rId5"/>
    <p:sldId id="284" r:id="rId6"/>
    <p:sldId id="292" r:id="rId7"/>
    <p:sldId id="286" r:id="rId8"/>
    <p:sldId id="288" r:id="rId9"/>
    <p:sldId id="287" r:id="rId10"/>
    <p:sldId id="289" r:id="rId11"/>
    <p:sldId id="290" r:id="rId12"/>
    <p:sldId id="29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2" autoAdjust="0"/>
    <p:restoredTop sz="94660"/>
  </p:normalViewPr>
  <p:slideViewPr>
    <p:cSldViewPr snapToGrid="0">
      <p:cViewPr>
        <p:scale>
          <a:sx n="60" d="100"/>
          <a:sy n="60" d="100"/>
        </p:scale>
        <p:origin x="-7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94D2E-832E-4454-88B1-C6C215C9E55C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A0A09-6FA2-432A-878F-290AC51C7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3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wheel spokes="1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09796" y="905429"/>
            <a:ext cx="8761413" cy="1059848"/>
          </a:xfrm>
          <a:solidFill>
            <a:srgbClr val="7030A0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en-US" sz="6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OUR TEAM</a:t>
            </a:r>
            <a:endParaRPr lang="el-GR" sz="6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514901" y="2906972"/>
            <a:ext cx="8679976" cy="2973565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Algerian" pitchFamily="82" charset="0"/>
              </a:rPr>
              <a:t>Okan</a:t>
            </a:r>
            <a:r>
              <a:rPr lang="en-US" sz="36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lgerian" pitchFamily="82" charset="0"/>
              </a:rPr>
              <a:t>Aslantas</a:t>
            </a:r>
            <a:endParaRPr lang="en-US" sz="3600" dirty="0" smtClean="0">
              <a:solidFill>
                <a:srgbClr val="0070C0"/>
              </a:solidFill>
              <a:latin typeface="Algerian" pitchFamily="82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lgerian" pitchFamily="82" charset="0"/>
              </a:rPr>
              <a:t>Regina </a:t>
            </a:r>
            <a:r>
              <a:rPr lang="en-US" sz="3600" dirty="0" err="1" smtClean="0">
                <a:solidFill>
                  <a:srgbClr val="0070C0"/>
                </a:solidFill>
                <a:latin typeface="Algerian" pitchFamily="82" charset="0"/>
              </a:rPr>
              <a:t>Morvai</a:t>
            </a:r>
            <a:endParaRPr lang="en-US" sz="3600" dirty="0" smtClean="0">
              <a:solidFill>
                <a:srgbClr val="0070C0"/>
              </a:solidFill>
              <a:latin typeface="Algerian" pitchFamily="82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Algerian" pitchFamily="82" charset="0"/>
              </a:rPr>
              <a:t>Dionysia</a:t>
            </a:r>
            <a:r>
              <a:rPr lang="en-US" sz="36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lgerian" pitchFamily="82" charset="0"/>
              </a:rPr>
              <a:t>Vilara</a:t>
            </a:r>
            <a:endParaRPr lang="en-US" sz="3600" dirty="0" smtClean="0">
              <a:solidFill>
                <a:srgbClr val="0070C0"/>
              </a:solidFill>
              <a:latin typeface="Algerian" pitchFamily="82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lgerian" pitchFamily="82" charset="0"/>
              </a:rPr>
              <a:t>Julie </a:t>
            </a:r>
            <a:r>
              <a:rPr lang="en-US" sz="3600" dirty="0" err="1" smtClean="0">
                <a:solidFill>
                  <a:srgbClr val="0070C0"/>
                </a:solidFill>
                <a:latin typeface="Algerian" pitchFamily="82" charset="0"/>
              </a:rPr>
              <a:t>Ralli</a:t>
            </a:r>
            <a:endParaRPr lang="en-US" sz="3600" dirty="0" smtClean="0">
              <a:solidFill>
                <a:srgbClr val="0070C0"/>
              </a:solidFill>
              <a:latin typeface="Algerian" pitchFamily="82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lgerian" pitchFamily="82" charset="0"/>
              </a:rPr>
              <a:t>MARIJA FERIC</a:t>
            </a:r>
          </a:p>
          <a:p>
            <a:endParaRPr lang="el-G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510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αρχείο λήψη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40" y="569323"/>
            <a:ext cx="3878316" cy="244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αρχείο λήψη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87" y="569323"/>
            <a:ext cx="3798733" cy="244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αρχείο λήψης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40" y="3298475"/>
            <a:ext cx="3878316" cy="233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αρχείο λήψης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86" y="3389378"/>
            <a:ext cx="3798733" cy="22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454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19598" y="297698"/>
            <a:ext cx="9427570" cy="1143000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THE CHURCH-</a:t>
            </a:r>
            <a:r>
              <a:rPr lang="en-US" sz="4400" b="1" i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agios</a:t>
            </a:r>
            <a:r>
              <a:rPr lang="en-US" sz="4400" b="1" i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 </a:t>
            </a:r>
            <a:r>
              <a:rPr lang="en-US" sz="4400" b="1" i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dimitrios</a:t>
            </a:r>
            <a:endParaRPr lang="el-GR" sz="4400" b="1" i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45" y="1723031"/>
            <a:ext cx="549128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1075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64845" y="0"/>
            <a:ext cx="9823355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SQUARE HRW</a:t>
            </a:r>
            <a:endParaRPr lang="el-GR" sz="4400" b="1" i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53" y="1470830"/>
            <a:ext cx="6843189" cy="440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371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174472" y="0"/>
            <a:ext cx="9804601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THE LIBRARY</a:t>
            </a:r>
            <a:endParaRPr lang="el-GR" sz="4400" b="1" i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99" y="1314184"/>
            <a:ext cx="6488349" cy="44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1303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486900" y="409902"/>
            <a:ext cx="8895307" cy="991969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THE PETRA THEATER</a:t>
            </a:r>
            <a:endParaRPr lang="el-GR" sz="4400" b="1" i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10" y="1637728"/>
            <a:ext cx="7143750" cy="421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0263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89986" y="222164"/>
            <a:ext cx="8704239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HRWWN SQUARE</a:t>
            </a:r>
            <a:endParaRPr lang="el-GR" sz="4400" b="1" i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31" y="1569493"/>
            <a:ext cx="7143750" cy="426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3078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22880" y="247342"/>
            <a:ext cx="9604991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THE PARK</a:t>
            </a:r>
            <a:endParaRPr lang="el-GR" sz="44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18" y="1508075"/>
            <a:ext cx="7143750" cy="435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154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476" y="0"/>
            <a:ext cx="12375931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BONUS PICTURE AT THE COMPUTER LAB.&lt;</a:t>
            </a:r>
            <a:r>
              <a:rPr lang="en-US" sz="4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3</a:t>
            </a:r>
            <a:endParaRPr lang="el-GR" sz="40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91" y="1497724"/>
            <a:ext cx="7725103" cy="425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5822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Ορίζοντας">
  <a:themeElements>
    <a:clrScheme name="Ορίζοντα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Ορίζοντα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ρίζοντα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44B8C88-7AFD-4F93-AF50-E36A0AADA3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666C14-7219-46F1-8169-9E45DA110A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C0CEB4-BFAC-4014-9B69-2CFFE0B783D9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34</Words>
  <Application>Microsoft Office PowerPoint</Application>
  <PresentationFormat>Προσαρμογή</PresentationFormat>
  <Paragraphs>13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Ορίζοντας</vt:lpstr>
      <vt:lpstr>OUR TEAM</vt:lpstr>
      <vt:lpstr>Παρουσίαση του PowerPoint</vt:lpstr>
      <vt:lpstr>THE CHURCH-agios dimitrios</vt:lpstr>
      <vt:lpstr>SQUARE HRW</vt:lpstr>
      <vt:lpstr>THE LIBRARY</vt:lpstr>
      <vt:lpstr>THE PETRA THEATER</vt:lpstr>
      <vt:lpstr>HRWWN SQUARE</vt:lpstr>
      <vt:lpstr>THE PARK</vt:lpstr>
      <vt:lpstr>BONUS PICTURE AT THE COMPUTER LAB.&lt;3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2019-10-17T10:31:30Z</dcterms:created>
  <dcterms:modified xsi:type="dcterms:W3CDTF">2019-10-18T10:07:49Z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