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ransition spd="slow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ransition spd="slow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2B7E3A5-B8B6-4D3B-8B62-DDD183D748E3}" type="datetimeFigureOut">
              <a:rPr lang="el-GR" smtClean="0"/>
              <a:t>24/11/2019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466102F-ACF5-48EE-8234-AE1200529D2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6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 Valentina, </a:t>
            </a:r>
            <a:r>
              <a:rPr lang="en-US" dirty="0" err="1" smtClean="0"/>
              <a:t>Melike</a:t>
            </a:r>
            <a:r>
              <a:rPr lang="en-US" dirty="0" smtClean="0"/>
              <a:t>, Dani, Konstantina and Alex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</a:t>
            </a:r>
            <a:r>
              <a:rPr lang="en-US" dirty="0" err="1" smtClean="0"/>
              <a:t>Petroupolis</a:t>
            </a:r>
            <a:endParaRPr lang="el-GR" dirty="0"/>
          </a:p>
        </p:txBody>
      </p:sp>
      <p:pic>
        <p:nvPicPr>
          <p:cNvPr id="1026" name="Picture 2" descr="https://lh3.googleusercontent.com/MyBi5Z32PcAiGdxs6gHuLCsi3WYzde8Qf5Q_nBVeFS5OG4qJgJ0Iykm7_GRDB4c3Sx52WYWo5JpranvF13a4DXG2ppdKStCyJl218U4osj90ZnUPn7wesoD7Al7Z7-itXT9Vth8xqbSMQ6CUa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7" y="5678876"/>
            <a:ext cx="1572165" cy="1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hhJGjz08kUyXc476kaFT-PsKEdIorIK7fX-gD2n8Bka2zHHRdIrZyEZrYxAPG9NVIeE3-riiTXJIs2cZcXjL241e0QQl1aG89Fy9XAgYfeaxP9nImrWzr_ZMK4two1QWA8bK4x396uu4HcP2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36105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6"/>
            <a:ext cx="1296144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581124"/>
            <a:ext cx="124213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4"/>
            <a:ext cx="1224136" cy="86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86" y="4576224"/>
            <a:ext cx="1307893" cy="8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iz Khalifa ft. Charlie Puth - See You Again (Absence Remix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8464" y="410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570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 SQUARE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470584" cy="329411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8611"/>
            <a:ext cx="2680615" cy="35741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04797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8531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FIFTH SENIOR HIGH SCHOOL OF PETROUPOLIS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6002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41811886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THANK YOU FOR YOUR ATTENTION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(Team number 2, aka “dream team”)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0632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Theatro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Petras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613">
            <a:off x="1005676" y="2115900"/>
            <a:ext cx="2588418" cy="345122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946">
            <a:off x="5580111" y="2533278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0538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Demetrios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998">
            <a:off x="5166988" y="2488273"/>
            <a:ext cx="3424045" cy="256803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873">
            <a:off x="1214736" y="2041163"/>
            <a:ext cx="2596692" cy="3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6163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 of saint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demetrios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2" y="1600200"/>
            <a:ext cx="7013215" cy="4114800"/>
          </a:xfrm>
        </p:spPr>
      </p:pic>
    </p:spTree>
    <p:extLst>
      <p:ext uri="{BB962C8B-B14F-4D97-AF65-F5344CB8AC3E}">
        <p14:creationId xmlns:p14="http://schemas.microsoft.com/office/powerpoint/2010/main" val="129249348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of Saint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Demetrios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479327" cy="330577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2592288" cy="331236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04165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7948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 School of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Petroupolis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600400" cy="4320480"/>
          </a:xfrm>
        </p:spPr>
      </p:pic>
      <p:pic>
        <p:nvPicPr>
          <p:cNvPr id="3074" name="Picture 2" descr="C:\Users\User\AppData\Local\Microsoft\Windows\INetCache\IE\1GXVYSAL\mask_inkscape_using_mas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430">
            <a:off x="4885721" y="3114129"/>
            <a:ext cx="399745" cy="5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INetCache\IE\1GXVYSAL\mask_inkscape_using_mas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1092">
            <a:off x="3188544" y="2188858"/>
            <a:ext cx="392085" cy="4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Microsoft\Windows\INetCache\IE\1GXVYSAL\gif_9_drama_masks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827"/>
            <a:ext cx="868038" cy="7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AppData\Local\Microsoft\Windows\INetCache\IE\OUUD9TLL\speech-29118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053">
            <a:off x="431462" y="5098250"/>
            <a:ext cx="1535832" cy="13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445094">
            <a:off x="570824" y="5112813"/>
            <a:ext cx="132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They think they are actors! HAHAHAHA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3081" name="Picture 9" descr="C:\Users\User\AppData\Local\Microsoft\Windows\INetCache\IE\OUUD9TLL\speech-34419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6847">
            <a:off x="1115616" y="1396311"/>
            <a:ext cx="1607840" cy="13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111307">
            <a:off x="1267891" y="1454015"/>
            <a:ext cx="1779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solidFill>
                  <a:schemeClr val="bg1"/>
                </a:solidFill>
              </a:rPr>
              <a:t>Οὔ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τοι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συνέχθειν</a:t>
            </a:r>
            <a:r>
              <a:rPr lang="el-GR" sz="1600" dirty="0">
                <a:solidFill>
                  <a:schemeClr val="bg1"/>
                </a:solidFill>
              </a:rPr>
              <a:t>, </a:t>
            </a:r>
            <a:r>
              <a:rPr lang="el-GR" sz="1600" dirty="0" err="1">
                <a:solidFill>
                  <a:schemeClr val="bg1"/>
                </a:solidFill>
              </a:rPr>
              <a:t>ἀλλὰ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συμφιλεῖν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ἔφυν</a:t>
            </a:r>
            <a:endParaRPr lang="el-GR" sz="1600" dirty="0">
              <a:solidFill>
                <a:schemeClr val="bg1"/>
              </a:solidFill>
            </a:endParaRPr>
          </a:p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49704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Petroupolis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Library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877">
            <a:off x="5362727" y="1925813"/>
            <a:ext cx="2708347" cy="361113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809">
            <a:off x="850734" y="1651610"/>
            <a:ext cx="2818925" cy="37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144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Heroes’/Round Square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938">
            <a:off x="1216640" y="1779919"/>
            <a:ext cx="2817235" cy="375631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985">
            <a:off x="5599716" y="2111145"/>
            <a:ext cx="2517873" cy="33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8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776653" y="260648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out at Saint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Demetrios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5" y="2584473"/>
            <a:ext cx="6120680" cy="3849291"/>
          </a:xfrm>
        </p:spPr>
      </p:pic>
      <p:pic>
        <p:nvPicPr>
          <p:cNvPr id="2050" name="Picture 2" descr="C:\Users\User\AppData\Local\Microsoft\Windows\INetCache\IE\P6FP47CB\cloud-294526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492896"/>
            <a:ext cx="1176047" cy="11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5390" y="2537906"/>
            <a:ext cx="106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STRONG!</a:t>
            </a:r>
            <a:endParaRPr lang="el-G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User\AppData\Local\Microsoft\Windows\INetCache\IE\OUUD9TLL\speech-34419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50" y="1814580"/>
            <a:ext cx="1235848" cy="10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4838" y="19914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FML</a:t>
            </a:r>
            <a:endParaRPr lang="el-G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3690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</TotalTime>
  <Words>74</Words>
  <Application>Microsoft Office PowerPoint</Application>
  <PresentationFormat>Προβολή στην οθόνη (4:3)</PresentationFormat>
  <Paragraphs>18</Paragraphs>
  <Slides>12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Times New Roman</vt:lpstr>
      <vt:lpstr>Ορίζοντας</vt:lpstr>
      <vt:lpstr>Exploring Petroupolis</vt:lpstr>
      <vt:lpstr>Theatro Petras</vt:lpstr>
      <vt:lpstr>Saint Demetrios</vt:lpstr>
      <vt:lpstr>Church of saint demetrios</vt:lpstr>
      <vt:lpstr>Park of Saint Demetrios</vt:lpstr>
      <vt:lpstr>Drama School of Petroupolis</vt:lpstr>
      <vt:lpstr>Petroupolis’ Library</vt:lpstr>
      <vt:lpstr>Heroes’/Round Square</vt:lpstr>
      <vt:lpstr>Working out at Saint Demetrios</vt:lpstr>
      <vt:lpstr>IRO SQUARE</vt:lpstr>
      <vt:lpstr>thE FIFTH SENIOR HIGH SCHOOL OF PETROUPOLIS</vt:lpstr>
      <vt:lpstr>THANK YOU FOR YOUR ATTENTION (Team number 2, aka “dream team”)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Petroupolis</dc:title>
  <dc:creator>Χρήστης των Windows</dc:creator>
  <cp:lastModifiedBy>kostas vergos</cp:lastModifiedBy>
  <cp:revision>12</cp:revision>
  <dcterms:created xsi:type="dcterms:W3CDTF">2019-10-17T10:11:43Z</dcterms:created>
  <dcterms:modified xsi:type="dcterms:W3CDTF">2019-11-24T08:53:28Z</dcterms:modified>
</cp:coreProperties>
</file>