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>
        <p:scale>
          <a:sx n="66" d="100"/>
          <a:sy n="66" d="100"/>
        </p:scale>
        <p:origin x="-2094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18/10/2019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5904656" cy="2808313"/>
          </a:xfrm>
        </p:spPr>
        <p:txBody>
          <a:bodyPr/>
          <a:lstStyle/>
          <a:p>
            <a:r>
              <a:rPr lang="en-US" sz="4400" dirty="0" smtClean="0"/>
              <a:t>Exploring</a:t>
            </a:r>
            <a:br>
              <a:rPr lang="en-US" sz="4400" dirty="0" smtClean="0"/>
            </a:br>
            <a:r>
              <a:rPr lang="en-US" sz="4400" dirty="0" smtClean="0"/>
              <a:t>PETROUPOLIs</a:t>
            </a:r>
            <a:endParaRPr lang="el-GR" sz="44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79512" y="3284984"/>
            <a:ext cx="4703440" cy="1512168"/>
          </a:xfrm>
        </p:spPr>
        <p:txBody>
          <a:bodyPr>
            <a:noAutofit/>
          </a:bodyPr>
          <a:lstStyle/>
          <a:p>
            <a:r>
              <a:rPr lang="en-US" sz="1600" dirty="0" err="1" smtClean="0"/>
              <a:t>Angelos</a:t>
            </a:r>
            <a:r>
              <a:rPr lang="en-US" sz="1600" dirty="0" smtClean="0"/>
              <a:t> </a:t>
            </a:r>
            <a:r>
              <a:rPr lang="en-US" sz="1600" dirty="0" err="1" smtClean="0"/>
              <a:t>Tseperkas</a:t>
            </a:r>
            <a:endParaRPr lang="en-US" sz="1600" dirty="0" smtClean="0"/>
          </a:p>
          <a:p>
            <a:r>
              <a:rPr lang="en-US" sz="1600" dirty="0" err="1" smtClean="0"/>
              <a:t>Šimun</a:t>
            </a:r>
            <a:r>
              <a:rPr lang="en-US" sz="1600" dirty="0" smtClean="0"/>
              <a:t> </a:t>
            </a:r>
            <a:r>
              <a:rPr lang="en-US" sz="1600" dirty="0" err="1" smtClean="0"/>
              <a:t>Šimleša</a:t>
            </a:r>
            <a:endParaRPr lang="en-US" sz="1600" dirty="0" smtClean="0"/>
          </a:p>
          <a:p>
            <a:r>
              <a:rPr lang="en-US" sz="1600" dirty="0" err="1" smtClean="0"/>
              <a:t>Orhan</a:t>
            </a:r>
            <a:r>
              <a:rPr lang="en-US" sz="1600" dirty="0" smtClean="0"/>
              <a:t> Mehmet </a:t>
            </a:r>
            <a:r>
              <a:rPr lang="en-US" sz="1600" dirty="0" err="1" smtClean="0"/>
              <a:t>Koç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Toth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Nikolett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err="1" smtClean="0">
                <a:solidFill>
                  <a:schemeClr val="tx1"/>
                </a:solidFill>
              </a:rPr>
              <a:t>Filippos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Tellis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131024" cy="864096"/>
          </a:xfrm>
        </p:spPr>
        <p:txBody>
          <a:bodyPr/>
          <a:lstStyle/>
          <a:p>
            <a:pPr algn="ctr"/>
            <a:r>
              <a:rPr lang="en-US" dirty="0" smtClean="0"/>
              <a:t>Greek drama school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6628093" cy="4971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8304" y="908720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we try to become actors but with no success.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57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5791200" cy="936104"/>
          </a:xfrm>
        </p:spPr>
        <p:txBody>
          <a:bodyPr/>
          <a:lstStyle/>
          <a:p>
            <a:pPr algn="ctr"/>
            <a:r>
              <a:rPr lang="en-US" dirty="0" smtClean="0"/>
              <a:t>“</a:t>
            </a:r>
            <a:r>
              <a:rPr lang="en-US" dirty="0"/>
              <a:t>i</a:t>
            </a:r>
            <a:r>
              <a:rPr lang="en-US" dirty="0" smtClean="0"/>
              <a:t>rw” square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5984" y="1948272"/>
            <a:ext cx="5436096" cy="407707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0164" y="1926615"/>
            <a:ext cx="5454691" cy="40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488832" cy="15121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 you very much for your attention  </a:t>
            </a:r>
            <a:endParaRPr lang="el-GR" dirty="0"/>
          </a:p>
        </p:txBody>
      </p:sp>
      <p:sp>
        <p:nvSpPr>
          <p:cNvPr id="3" name="AutoShape 2" descr="Αποτέλεσμα εικόνας για πετρουπολ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95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47664" y="-351052"/>
            <a:ext cx="5791200" cy="1839734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Petra’s THEATER</a:t>
            </a:r>
            <a:endParaRPr lang="el-GR" sz="4800" dirty="0"/>
          </a:p>
        </p:txBody>
      </p:sp>
      <p:pic>
        <p:nvPicPr>
          <p:cNvPr id="1026" name="Picture 2" descr="C:\Users\User\Desktop\explore petropolis\20191015_130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9965" y="2082281"/>
            <a:ext cx="4800534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explore petropolis\20191015_130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84784"/>
            <a:ext cx="3600399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explore petropolis\20191015_125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9813" y="1671634"/>
            <a:ext cx="5546724" cy="416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explore petropolis\20191015_125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95" y="980728"/>
            <a:ext cx="4173389" cy="556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Petroupoli’s View</a:t>
            </a:r>
            <a:endParaRPr lang="el-GR" sz="48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737220" cy="498296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2276872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28529" y="116632"/>
            <a:ext cx="5112568" cy="792088"/>
          </a:xfrm>
        </p:spPr>
        <p:txBody>
          <a:bodyPr/>
          <a:lstStyle/>
          <a:p>
            <a:r>
              <a:rPr lang="en-US" dirty="0" smtClean="0"/>
              <a:t>Apolis’ park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1237" y="2012841"/>
            <a:ext cx="5376597" cy="403244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3487" y="1726904"/>
            <a:ext cx="5393340" cy="40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8121" y="1240884"/>
            <a:ext cx="5672403" cy="425430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1"/>
            <a:ext cx="4165749" cy="312431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01" y="3368036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42931" y="116632"/>
            <a:ext cx="5760640" cy="836712"/>
          </a:xfrm>
        </p:spPr>
        <p:txBody>
          <a:bodyPr/>
          <a:lstStyle/>
          <a:p>
            <a:r>
              <a:rPr lang="en-US" dirty="0" smtClean="0"/>
              <a:t>St. dimitris church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0170" y="2128292"/>
            <a:ext cx="5148064" cy="386104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4099" y="2123935"/>
            <a:ext cx="5113222" cy="383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571184" cy="900018"/>
          </a:xfrm>
        </p:spPr>
        <p:txBody>
          <a:bodyPr/>
          <a:lstStyle/>
          <a:p>
            <a:r>
              <a:rPr lang="en-US" dirty="0" smtClean="0"/>
              <a:t>Greek heroes square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αραίτητο">
  <a:themeElements>
    <a:clrScheme name="Απαραίτητο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Απαραίτητο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παραίτητ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84</TotalTime>
  <Words>51</Words>
  <Application>Microsoft Office PowerPoint</Application>
  <PresentationFormat>Προβολή στην οθόνη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4" baseType="lpstr">
      <vt:lpstr>Απαραίτητο</vt:lpstr>
      <vt:lpstr>Exploring PETROUPOLIs</vt:lpstr>
      <vt:lpstr>Petra’s THEATER</vt:lpstr>
      <vt:lpstr>Παρουσίαση του PowerPoint</vt:lpstr>
      <vt:lpstr>Petroupoli’s View</vt:lpstr>
      <vt:lpstr>Apolis’ park</vt:lpstr>
      <vt:lpstr>Παρουσίαση του PowerPoint</vt:lpstr>
      <vt:lpstr>St. dimitris church</vt:lpstr>
      <vt:lpstr>Greek heroes square</vt:lpstr>
      <vt:lpstr>Παρουσίαση του PowerPoint</vt:lpstr>
      <vt:lpstr>Greek drama school</vt:lpstr>
      <vt:lpstr>Παρουσίαση του PowerPoint</vt:lpstr>
      <vt:lpstr>“irw” square</vt:lpstr>
      <vt:lpstr>Thank you very much for your attention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11</cp:revision>
  <dcterms:created xsi:type="dcterms:W3CDTF">2019-10-17T10:15:42Z</dcterms:created>
  <dcterms:modified xsi:type="dcterms:W3CDTF">2019-10-18T10:59:13Z</dcterms:modified>
</cp:coreProperties>
</file>