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076CD08-E54F-45FE-AD72-F266C7E5D3B1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1F4C704-EF09-493E-9564-B923C6D9946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Explore Petroupoli</a:t>
            </a:r>
            <a:br>
              <a:rPr lang="en-US" dirty="0" smtClean="0"/>
            </a:br>
            <a:r>
              <a:rPr lang="en-US" dirty="0" smtClean="0"/>
              <a:t>TEAM 3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80" y="836712"/>
            <a:ext cx="6046440" cy="302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13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Hro</a:t>
            </a:r>
            <a:r>
              <a:rPr lang="en-US" dirty="0"/>
              <a:t> </a:t>
            </a:r>
            <a:r>
              <a:rPr lang="en-US" dirty="0" smtClean="0"/>
              <a:t>square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Library of Petroupoli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923928" y="620688"/>
            <a:ext cx="4932040" cy="639762"/>
          </a:xfrm>
        </p:spPr>
        <p:txBody>
          <a:bodyPr/>
          <a:lstStyle/>
          <a:p>
            <a:pPr algn="ctr"/>
            <a:r>
              <a:rPr lang="en-US" dirty="0" smtClean="0"/>
              <a:t>Follow our Tambo the elephant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" r="73829"/>
          <a:stretch/>
        </p:blipFill>
        <p:spPr>
          <a:xfrm>
            <a:off x="5220072" y="1340768"/>
            <a:ext cx="10081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00192" y="4005064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@tzwrtzia_skrepetou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47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Drama club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0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Saint Dimitrios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56" y="685800"/>
            <a:ext cx="288988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Hero square(circle square)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8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Saint Dimitrios park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2254"/>
            <a:ext cx="3657600" cy="274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2254"/>
            <a:ext cx="3657600" cy="274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7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Petra theatre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543800" cy="1524000"/>
          </a:xfrm>
        </p:spPr>
        <p:txBody>
          <a:bodyPr/>
          <a:lstStyle/>
          <a:p>
            <a:pPr algn="ctr"/>
            <a:r>
              <a:rPr lang="en-US" dirty="0" smtClean="0"/>
              <a:t>THANKS FOR YOUR ATTENTION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45066" r="59425"/>
          <a:stretch/>
        </p:blipFill>
        <p:spPr>
          <a:xfrm>
            <a:off x="1187624" y="453912"/>
            <a:ext cx="936104" cy="2476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26549" r="63749" b="29355"/>
          <a:stretch/>
        </p:blipFill>
        <p:spPr>
          <a:xfrm>
            <a:off x="3059832" y="449303"/>
            <a:ext cx="1152128" cy="2481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3" t="33259" r="13216" b="16053"/>
          <a:stretch/>
        </p:blipFill>
        <p:spPr>
          <a:xfrm>
            <a:off x="6876256" y="460054"/>
            <a:ext cx="1110343" cy="2503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370378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model:</a:t>
            </a:r>
          </a:p>
          <a:p>
            <a:r>
              <a:rPr lang="en-US" dirty="0" smtClean="0"/>
              <a:t>@__simo.opacak__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116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</TotalTime>
  <Words>37</Words>
  <Application>Microsoft Office PowerPoint</Application>
  <PresentationFormat>Προβολή στην οθόνη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NewsPrint</vt:lpstr>
      <vt:lpstr>Explore Petroupoli TEAM 3</vt:lpstr>
      <vt:lpstr>Hro square </vt:lpstr>
      <vt:lpstr>Library of Petroupoli</vt:lpstr>
      <vt:lpstr>Drama club</vt:lpstr>
      <vt:lpstr>Saint Dimitrios </vt:lpstr>
      <vt:lpstr>Hero square(circle square)</vt:lpstr>
      <vt:lpstr>Saint Dimitrios park</vt:lpstr>
      <vt:lpstr>Petra theatre 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Petroupoli TEAM 3</dc:title>
  <dc:creator>User</dc:creator>
  <cp:lastModifiedBy>User</cp:lastModifiedBy>
  <cp:revision>9</cp:revision>
  <dcterms:created xsi:type="dcterms:W3CDTF">2019-10-17T10:06:58Z</dcterms:created>
  <dcterms:modified xsi:type="dcterms:W3CDTF">2019-10-17T11:10:06Z</dcterms:modified>
</cp:coreProperties>
</file>