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76" autoAdjust="0"/>
  </p:normalViewPr>
  <p:slideViewPr>
    <p:cSldViewPr>
      <p:cViewPr varScale="1">
        <p:scale>
          <a:sx n="69" d="100"/>
          <a:sy n="69" d="100"/>
        </p:scale>
        <p:origin x="90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123DD-5113-451A-B49F-0B3172A67DCC}" type="datetimeFigureOut">
              <a:rPr lang="el-GR" smtClean="0"/>
              <a:t>24/11/2019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DED8-7FE7-4E6A-B871-95797AFC5B4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55967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123DD-5113-451A-B49F-0B3172A67DCC}" type="datetimeFigureOut">
              <a:rPr lang="el-GR" smtClean="0"/>
              <a:t>24/11/2019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DED8-7FE7-4E6A-B871-95797AFC5B4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81675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123DD-5113-451A-B49F-0B3172A67DCC}" type="datetimeFigureOut">
              <a:rPr lang="el-GR" smtClean="0"/>
              <a:t>24/11/2019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DED8-7FE7-4E6A-B871-95797AFC5B4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81776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123DD-5113-451A-B49F-0B3172A67DCC}" type="datetimeFigureOut">
              <a:rPr lang="el-GR" smtClean="0"/>
              <a:t>24/11/2019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DED8-7FE7-4E6A-B871-95797AFC5B4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66910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123DD-5113-451A-B49F-0B3172A67DCC}" type="datetimeFigureOut">
              <a:rPr lang="el-GR" smtClean="0"/>
              <a:t>24/11/2019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DED8-7FE7-4E6A-B871-95797AFC5B4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40003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123DD-5113-451A-B49F-0B3172A67DCC}" type="datetimeFigureOut">
              <a:rPr lang="el-GR" smtClean="0"/>
              <a:t>24/11/2019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DED8-7FE7-4E6A-B871-95797AFC5B4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90790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123DD-5113-451A-B49F-0B3172A67DCC}" type="datetimeFigureOut">
              <a:rPr lang="el-GR" smtClean="0"/>
              <a:t>24/11/2019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DED8-7FE7-4E6A-B871-95797AFC5B4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57705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123DD-5113-451A-B49F-0B3172A67DCC}" type="datetimeFigureOut">
              <a:rPr lang="el-GR" smtClean="0"/>
              <a:t>24/11/2019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DED8-7FE7-4E6A-B871-95797AFC5B4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48303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123DD-5113-451A-B49F-0B3172A67DCC}" type="datetimeFigureOut">
              <a:rPr lang="el-GR" smtClean="0"/>
              <a:t>24/11/2019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DED8-7FE7-4E6A-B871-95797AFC5B4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38160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123DD-5113-451A-B49F-0B3172A67DCC}" type="datetimeFigureOut">
              <a:rPr lang="el-GR" smtClean="0"/>
              <a:t>24/11/2019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DED8-7FE7-4E6A-B871-95797AFC5B4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40123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123DD-5113-451A-B49F-0B3172A67DCC}" type="datetimeFigureOut">
              <a:rPr lang="el-GR" smtClean="0"/>
              <a:t>24/11/2019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DED8-7FE7-4E6A-B871-95797AFC5B4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73154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123DD-5113-451A-B49F-0B3172A67DCC}" type="datetimeFigureOut">
              <a:rPr lang="el-GR" smtClean="0"/>
              <a:t>24/11/2019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7DED8-7FE7-4E6A-B871-95797AFC5B4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67523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77855" y="404664"/>
            <a:ext cx="7772400" cy="1470025"/>
          </a:xfrm>
        </p:spPr>
        <p:txBody>
          <a:bodyPr/>
          <a:lstStyle/>
          <a:p>
            <a:pPr algn="l"/>
            <a:r>
              <a:rPr lang="en-US" dirty="0" smtClean="0"/>
              <a:t>EXPLORING PETROUPOLIS </a:t>
            </a:r>
            <a:br>
              <a:rPr lang="en-US" dirty="0" smtClean="0"/>
            </a:br>
            <a:r>
              <a:rPr lang="en-US" dirty="0" smtClean="0"/>
              <a:t>team 5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084168" y="2060848"/>
            <a:ext cx="2880320" cy="3217912"/>
          </a:xfrm>
        </p:spPr>
        <p:txBody>
          <a:bodyPr>
            <a:normAutofit lnSpcReduction="10000"/>
          </a:bodyPr>
          <a:lstStyle/>
          <a:p>
            <a:pPr algn="l"/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</a:rPr>
              <a:t>Nefeli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</a:rPr>
              <a:t>Milioni</a:t>
            </a:r>
            <a:endParaRPr lang="en-US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</a:rPr>
              <a:t>Sapi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Vivien </a:t>
            </a:r>
          </a:p>
          <a:p>
            <a:pPr algn="l"/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Nick </a:t>
            </a:r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</a:rPr>
              <a:t>Giannikakis</a:t>
            </a:r>
            <a:endParaRPr lang="en-US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</a:rPr>
              <a:t>Karlo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</a:rPr>
              <a:t>Rasic</a:t>
            </a:r>
            <a:endParaRPr lang="en-US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</a:rPr>
              <a:t>Zeljko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</a:rPr>
              <a:t>Cosic</a:t>
            </a:r>
            <a:endParaRPr lang="en-US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endParaRPr lang="en-US" dirty="0" smtClean="0"/>
          </a:p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50" y="1844824"/>
            <a:ext cx="5760640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Twenty One Pilots - Stressed Out (Tomsize Remix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30752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840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5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779912" y="404664"/>
            <a:ext cx="4536504" cy="6048672"/>
          </a:xfrm>
        </p:spPr>
        <p:txBody>
          <a:bodyPr/>
          <a:lstStyle/>
          <a:p>
            <a:pPr algn="l"/>
            <a:r>
              <a:rPr lang="en-US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Library and cultural center of </a:t>
            </a:r>
            <a:r>
              <a:rPr lang="en-US" i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Petroupolis</a:t>
            </a:r>
            <a:endParaRPr lang="el-GR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5260" y="1821165"/>
            <a:ext cx="6665885" cy="3240361"/>
          </a:xfrm>
        </p:spPr>
      </p:pic>
    </p:spTree>
    <p:extLst>
      <p:ext uri="{BB962C8B-B14F-4D97-AF65-F5344CB8AC3E}">
        <p14:creationId xmlns:p14="http://schemas.microsoft.com/office/powerpoint/2010/main" val="1245554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355976" y="188640"/>
            <a:ext cx="3816424" cy="6408712"/>
          </a:xfrm>
        </p:spPr>
        <p:txBody>
          <a:bodyPr/>
          <a:lstStyle/>
          <a:p>
            <a:pPr algn="l"/>
            <a:r>
              <a:rPr lang="en-US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Nick is getting tired and angry.</a:t>
            </a:r>
            <a:endParaRPr lang="el-GR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0628"/>
            <a:ext cx="3765675" cy="6696744"/>
          </a:xfrm>
        </p:spPr>
      </p:pic>
    </p:spTree>
    <p:extLst>
      <p:ext uri="{BB962C8B-B14F-4D97-AF65-F5344CB8AC3E}">
        <p14:creationId xmlns:p14="http://schemas.microsoft.com/office/powerpoint/2010/main" val="1245554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930226"/>
          </a:xfrm>
        </p:spPr>
        <p:txBody>
          <a:bodyPr/>
          <a:lstStyle/>
          <a:p>
            <a:r>
              <a:rPr lang="en-US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Inside the library</a:t>
            </a:r>
            <a:endParaRPr lang="el-GR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780928"/>
            <a:ext cx="7258406" cy="3528392"/>
          </a:xfrm>
        </p:spPr>
      </p:pic>
    </p:spTree>
    <p:extLst>
      <p:ext uri="{BB962C8B-B14F-4D97-AF65-F5344CB8AC3E}">
        <p14:creationId xmlns:p14="http://schemas.microsoft.com/office/powerpoint/2010/main" val="340555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“Heroes” square </a:t>
            </a:r>
            <a:endParaRPr lang="el-GR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14" y="2060848"/>
            <a:ext cx="8859372" cy="4666679"/>
          </a:xfrm>
        </p:spPr>
      </p:pic>
    </p:spTree>
    <p:extLst>
      <p:ext uri="{BB962C8B-B14F-4D97-AF65-F5344CB8AC3E}">
        <p14:creationId xmlns:p14="http://schemas.microsoft.com/office/powerpoint/2010/main" val="340555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36" y="8519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851920" y="274638"/>
            <a:ext cx="4834880" cy="6034682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We found the heroes. They were not very lively.</a:t>
            </a:r>
            <a:endParaRPr lang="el-GR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94686" y="1818822"/>
            <a:ext cx="6624738" cy="3220360"/>
          </a:xfrm>
        </p:spPr>
      </p:pic>
    </p:spTree>
    <p:extLst>
      <p:ext uri="{BB962C8B-B14F-4D97-AF65-F5344CB8AC3E}">
        <p14:creationId xmlns:p14="http://schemas.microsoft.com/office/powerpoint/2010/main" val="340555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7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 flipH="1">
            <a:off x="251520" y="4725144"/>
            <a:ext cx="8496944" cy="2016224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Saint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Dimitrios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church</a:t>
            </a:r>
            <a:endParaRPr lang="el-GR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9" y="116632"/>
            <a:ext cx="9019507" cy="4536504"/>
          </a:xfrm>
        </p:spPr>
      </p:pic>
    </p:spTree>
    <p:extLst>
      <p:ext uri="{BB962C8B-B14F-4D97-AF65-F5344CB8AC3E}">
        <p14:creationId xmlns:p14="http://schemas.microsoft.com/office/powerpoint/2010/main" val="340555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48691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chemeClr val="accent5">
                    <a:lumMod val="50000"/>
                  </a:schemeClr>
                </a:solidFill>
              </a:rPr>
              <a:t>At the Botanical Garden of </a:t>
            </a:r>
            <a:r>
              <a:rPr lang="en-US" i="1" dirty="0" err="1" smtClean="0">
                <a:solidFill>
                  <a:schemeClr val="accent5">
                    <a:lumMod val="50000"/>
                  </a:schemeClr>
                </a:solidFill>
              </a:rPr>
              <a:t>Petroupolis</a:t>
            </a:r>
            <a:endParaRPr lang="el-GR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0" y="44624"/>
            <a:ext cx="9035975" cy="4392488"/>
          </a:xfrm>
        </p:spPr>
      </p:pic>
    </p:spTree>
    <p:extLst>
      <p:ext uri="{BB962C8B-B14F-4D97-AF65-F5344CB8AC3E}">
        <p14:creationId xmlns:p14="http://schemas.microsoft.com/office/powerpoint/2010/main" val="340555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491880" y="116632"/>
            <a:ext cx="5400600" cy="2304256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city’s park</a:t>
            </a:r>
            <a:endParaRPr lang="el-GR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352" y="2488567"/>
            <a:ext cx="5806278" cy="4369433"/>
          </a:xfr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69586" y="1769585"/>
            <a:ext cx="6887035" cy="334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94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29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51520" y="479715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last stop</a:t>
            </a:r>
            <a:endParaRPr lang="el-GR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16632"/>
            <a:ext cx="8887845" cy="4320480"/>
          </a:xfrm>
        </p:spPr>
      </p:pic>
    </p:spTree>
    <p:extLst>
      <p:ext uri="{BB962C8B-B14F-4D97-AF65-F5344CB8AC3E}">
        <p14:creationId xmlns:p14="http://schemas.microsoft.com/office/powerpoint/2010/main" val="3221194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78" y="260648"/>
            <a:ext cx="8887844" cy="4320480"/>
          </a:xfrm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 rot="21137930">
            <a:off x="556347" y="2674383"/>
            <a:ext cx="5976664" cy="652934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 smtClean="0"/>
              <a:t>WE.NEED.WATER.</a:t>
            </a:r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683568" y="4869160"/>
            <a:ext cx="748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accent5">
                    <a:lumMod val="50000"/>
                  </a:schemeClr>
                </a:solidFill>
              </a:rPr>
              <a:t>THE END</a:t>
            </a:r>
            <a:endParaRPr lang="el-GR" sz="72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194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l-GR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ΗΡΩ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SQUARE</a:t>
            </a:r>
            <a:endParaRPr lang="el-GR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36712"/>
            <a:ext cx="6120680" cy="2975330"/>
          </a:xfr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844" y="4031616"/>
            <a:ext cx="5964840" cy="2899575"/>
          </a:xfrm>
          <a:prstGeom prst="rect">
            <a:avLst/>
          </a:prstGeom>
        </p:spPr>
      </p:pic>
      <p:pic>
        <p:nvPicPr>
          <p:cNvPr id="6" name="Twenty One Pilots - Stressed Out (Tomsize Remix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91680" y="55093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294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5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4797152"/>
            <a:ext cx="8229600" cy="1719064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Ou</a:t>
            </a:r>
            <a:r>
              <a:rPr lang="en-US" i="1" dirty="0" smtClean="0">
                <a:solidFill>
                  <a:schemeClr val="accent5">
                    <a:lumMod val="50000"/>
                  </a:schemeClr>
                </a:solidFill>
              </a:rPr>
              <a:t>r first stop </a:t>
            </a:r>
            <a:endParaRPr lang="el-GR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16632"/>
            <a:ext cx="8887845" cy="4320480"/>
          </a:xfrm>
        </p:spPr>
      </p:pic>
      <p:pic>
        <p:nvPicPr>
          <p:cNvPr id="5" name="Twenty One Pilots - Stressed Out (Tomsize Remix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5748" y="56566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655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5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563888" y="404664"/>
            <a:ext cx="4988662" cy="1944216"/>
          </a:xfrm>
        </p:spPr>
        <p:txBody>
          <a:bodyPr>
            <a:normAutofit/>
          </a:bodyPr>
          <a:lstStyle/>
          <a:p>
            <a:pPr algn="l"/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Petroupolis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Drama school</a:t>
            </a:r>
            <a:endParaRPr lang="el-GR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780928"/>
            <a:ext cx="8127138" cy="3950692"/>
          </a:xfrm>
          <a:prstGeom prst="rect">
            <a:avLst/>
          </a:prstGeom>
        </p:spPr>
      </p:pic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01927" y="2086102"/>
            <a:ext cx="6263725" cy="3044866"/>
          </a:xfrm>
        </p:spPr>
      </p:pic>
      <p:pic>
        <p:nvPicPr>
          <p:cNvPr id="6" name="Twenty One Pilots - Stressed Out (Tomsize Remix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91680" y="55093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655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5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view of Terra Petra</a:t>
            </a:r>
            <a:endParaRPr lang="el-GR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78" y="2060848"/>
            <a:ext cx="8887844" cy="4320480"/>
          </a:xfrm>
        </p:spPr>
      </p:pic>
      <p:pic>
        <p:nvPicPr>
          <p:cNvPr id="5" name="Twenty One Pilots - Stressed Out (Tomsize Remix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1680" y="55093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758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5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Petra Theatre</a:t>
            </a:r>
            <a:endParaRPr lang="el-GR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6912768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Twenty One Pilots - Stressed Out (Tomsize Remix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758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5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51520" y="4725144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(starting to get tired)</a:t>
            </a:r>
            <a:endParaRPr lang="el-GR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4340483"/>
          </a:xfrm>
        </p:spPr>
      </p:pic>
    </p:spTree>
    <p:extLst>
      <p:ext uri="{BB962C8B-B14F-4D97-AF65-F5344CB8AC3E}">
        <p14:creationId xmlns:p14="http://schemas.microsoft.com/office/powerpoint/2010/main" val="3904758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923928" y="332656"/>
            <a:ext cx="4608512" cy="6048672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TOO.</a:t>
            </a:r>
            <a:b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MUCH.</a:t>
            </a:r>
            <a:b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SUN.</a:t>
            </a:r>
            <a:endParaRPr lang="el-GR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1912"/>
            <a:ext cx="3096344" cy="6354176"/>
          </a:xfrm>
        </p:spPr>
      </p:pic>
    </p:spTree>
    <p:extLst>
      <p:ext uri="{BB962C8B-B14F-4D97-AF65-F5344CB8AC3E}">
        <p14:creationId xmlns:p14="http://schemas.microsoft.com/office/powerpoint/2010/main" val="3904758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494116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we took nice pictures</a:t>
            </a:r>
            <a:endParaRPr lang="el-GR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77" y="188640"/>
            <a:ext cx="8887845" cy="4320480"/>
          </a:xfrm>
        </p:spPr>
      </p:pic>
    </p:spTree>
    <p:extLst>
      <p:ext uri="{BB962C8B-B14F-4D97-AF65-F5344CB8AC3E}">
        <p14:creationId xmlns:p14="http://schemas.microsoft.com/office/powerpoint/2010/main" val="1245554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89</Words>
  <Application>Microsoft Office PowerPoint</Application>
  <PresentationFormat>Προβολή στην οθόνη (4:3)</PresentationFormat>
  <Paragraphs>25</Paragraphs>
  <Slides>19</Slides>
  <Notes>0</Notes>
  <HiddenSlides>0</HiddenSlides>
  <MMClips>6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19</vt:i4>
      </vt:variant>
    </vt:vector>
  </HeadingPairs>
  <TitlesOfParts>
    <vt:vector size="22" baseType="lpstr">
      <vt:lpstr>Arial</vt:lpstr>
      <vt:lpstr>Calibri</vt:lpstr>
      <vt:lpstr>Θέμα του Office</vt:lpstr>
      <vt:lpstr>EXPLORING PETROUPOLIS  team 5</vt:lpstr>
      <vt:lpstr>ΗΡΩ SQUARE</vt:lpstr>
      <vt:lpstr>Our first stop </vt:lpstr>
      <vt:lpstr>Petroupolis Drama school</vt:lpstr>
      <vt:lpstr>At the view of Terra Petra</vt:lpstr>
      <vt:lpstr>Petra Theatre</vt:lpstr>
      <vt:lpstr> (starting to get tired)</vt:lpstr>
      <vt:lpstr>TOO. MUCH. SUN.</vt:lpstr>
      <vt:lpstr>But we took nice pictures</vt:lpstr>
      <vt:lpstr>Library and cultural center of Petroupolis</vt:lpstr>
      <vt:lpstr>Nick is getting tired and angry.</vt:lpstr>
      <vt:lpstr>Inside the library</vt:lpstr>
      <vt:lpstr>The “Heroes” square </vt:lpstr>
      <vt:lpstr>We found the heroes. They were not very lively.</vt:lpstr>
      <vt:lpstr>At the Saint Dimitrios church</vt:lpstr>
      <vt:lpstr>At the Botanical Garden of Petroupolis</vt:lpstr>
      <vt:lpstr>In the city’s park</vt:lpstr>
      <vt:lpstr>Our last stop</vt:lpstr>
      <vt:lpstr>WE.NEED.WATER.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User</dc:creator>
  <cp:lastModifiedBy>kostas vergos</cp:lastModifiedBy>
  <cp:revision>12</cp:revision>
  <dcterms:created xsi:type="dcterms:W3CDTF">2019-10-17T10:25:27Z</dcterms:created>
  <dcterms:modified xsi:type="dcterms:W3CDTF">2019-11-24T08:39:47Z</dcterms:modified>
</cp:coreProperties>
</file>