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11D3-1B8B-4541-9CFF-CE346A6F8106}" type="datetimeFigureOut">
              <a:rPr lang="tr-TR" smtClean="0"/>
              <a:pPr/>
              <a:t>30.03.2019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0909-475C-44F2-9BBC-A9D427D505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LAB23\Downloads\Cenk%20&#199;elebio&#287;lu%20-%20Huawei%20Reklam%20M&#252;zi&#287;i%20(Deep%20Lover%20Edit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AB23\Downloads\Cenk%20&#199;elebio&#287;lu%20-%20Huawei%20Reklam%20M&#252;zi&#287;i%20(Deep%20Lover%20Edit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39784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“EXPLORE SIVAS” IN ERASMUS+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2018-2020</a:t>
            </a:r>
            <a:endParaRPr lang="tr-TR" sz="32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ndir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488" y="3429000"/>
            <a:ext cx="3028950" cy="1514475"/>
          </a:xfrm>
        </p:spPr>
      </p:pic>
      <p:pic>
        <p:nvPicPr>
          <p:cNvPr id="6" name="5 İçerik Yer Tutucusu" descr="Hrvatska-zastava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000760" y="3643314"/>
            <a:ext cx="3009580" cy="1500198"/>
          </a:xfrm>
        </p:spPr>
      </p:pic>
      <p:pic>
        <p:nvPicPr>
          <p:cNvPr id="9" name="8 Resim" descr="30-x-45-cm-bayrak-14294527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1000108"/>
            <a:ext cx="4214842" cy="2357454"/>
          </a:xfrm>
          <a:prstGeom prst="rect">
            <a:avLst/>
          </a:prstGeom>
        </p:spPr>
      </p:pic>
      <p:pic>
        <p:nvPicPr>
          <p:cNvPr id="10" name="9 Resim" descr="yunanistan-bayrag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14752"/>
            <a:ext cx="2786082" cy="1428760"/>
          </a:xfrm>
          <a:prstGeom prst="rect">
            <a:avLst/>
          </a:prstGeom>
        </p:spPr>
      </p:pic>
      <p:pic>
        <p:nvPicPr>
          <p:cNvPr id="12" name="11 Resim" descr="Türk-Bayrağı-AB-Bayrağ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5143512"/>
            <a:ext cx="2857520" cy="1596681"/>
          </a:xfrm>
          <a:prstGeom prst="rect">
            <a:avLst/>
          </a:prstGeom>
        </p:spPr>
      </p:pic>
      <p:pic>
        <p:nvPicPr>
          <p:cNvPr id="8" name="Cenk Çelebioğlu - Huawei Reklam Müziği (Deep Lover Edi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THANK YOU FOR EVERYTHING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3" name="Cenk Çelebioğlu - Huawei Reklam Müziği (Deep Lover Edi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SIVAS FRUIT AND VEGETABLE MARKET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9" name="8 İçerik Yer Tutucusu" descr="421d4ff3-ec60-4ca3-ac10-ee6cc5c19532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AHI EVRAN TOMB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26a3ceb3-0813-4e38-bdf0-c6b4918e35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600200"/>
            <a:ext cx="5286412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ABDI AGHA MANSION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99af491c-3f8f-4cc1-8827-c4e63a52b5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00200"/>
            <a:ext cx="4500594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KURSUNLU TURKISH BATH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db6c6773-f9d5-4725-bb21-e91f861ddc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DOUBLE MINARET MADRASAH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f099b9d8-a108-4473-b6ef-a6a7615b67e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KALE MOSQUE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5 İçerik Yer Tutucusu" descr="WhatsApp Image 2019-03-29 at 12.20.10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SIFAIYE MADRASAH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WhatsApp Image 2019-03-29 at 4.01.06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TAŞ HAN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4f9fcc1e-c706-4bfa-864e-cdc9c3d5b8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34</Words>
  <Application>Microsoft Office PowerPoint</Application>
  <PresentationFormat>Ekran Gösterisi (4:3)</PresentationFormat>
  <Paragraphs>10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“EXPLORE SIVAS” IN ERASMUS+ 2018-2020</vt:lpstr>
      <vt:lpstr>SIVAS FRUIT AND VEGETABLE MARKET</vt:lpstr>
      <vt:lpstr>AHI EVRAN TOMB</vt:lpstr>
      <vt:lpstr>ABDI AGHA MANSION</vt:lpstr>
      <vt:lpstr>KURSUNLU TURKISH BATH</vt:lpstr>
      <vt:lpstr>DOUBLE MINARET MADRASAH</vt:lpstr>
      <vt:lpstr>KALE MOSQUE</vt:lpstr>
      <vt:lpstr>SIFAIYE MADRASAH</vt:lpstr>
      <vt:lpstr>TAŞ HAN</vt:lpstr>
      <vt:lpstr>THANK YOU FOR EVERYTHING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Windows Kullanıcısı</dc:creator>
  <cp:lastModifiedBy>Windows Kullanıcısı</cp:lastModifiedBy>
  <cp:revision>9</cp:revision>
  <dcterms:created xsi:type="dcterms:W3CDTF">2019-03-29T08:30:21Z</dcterms:created>
  <dcterms:modified xsi:type="dcterms:W3CDTF">2019-03-30T08:13:16Z</dcterms:modified>
</cp:coreProperties>
</file>