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CDC-EEF5-46D5-876D-8370523C1160}" type="datetimeFigureOut">
              <a:rPr lang="hu-HU" smtClean="0"/>
              <a:t>2019. 10. 09.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D2BF-EC82-4DA5-AA76-08D635AA48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545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CDC-EEF5-46D5-876D-8370523C1160}" type="datetimeFigureOut">
              <a:rPr lang="hu-HU" smtClean="0"/>
              <a:t>2019. 10. 09.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D2BF-EC82-4DA5-AA76-08D635AA48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064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CDC-EEF5-46D5-876D-8370523C1160}" type="datetimeFigureOut">
              <a:rPr lang="hu-HU" smtClean="0"/>
              <a:t>2019. 10. 09.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D2BF-EC82-4DA5-AA76-08D635AA48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047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CDC-EEF5-46D5-876D-8370523C1160}" type="datetimeFigureOut">
              <a:rPr lang="hu-HU" smtClean="0"/>
              <a:t>2019. 10. 09.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D2BF-EC82-4DA5-AA76-08D635AA48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377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CDC-EEF5-46D5-876D-8370523C1160}" type="datetimeFigureOut">
              <a:rPr lang="hu-HU" smtClean="0"/>
              <a:t>2019. 10. 09.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D2BF-EC82-4DA5-AA76-08D635AA48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85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CDC-EEF5-46D5-876D-8370523C1160}" type="datetimeFigureOut">
              <a:rPr lang="hu-HU" smtClean="0"/>
              <a:t>2019. 10. 09.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D2BF-EC82-4DA5-AA76-08D635AA48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457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CDC-EEF5-46D5-876D-8370523C1160}" type="datetimeFigureOut">
              <a:rPr lang="hu-HU" smtClean="0"/>
              <a:t>2019. 10. 09.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D2BF-EC82-4DA5-AA76-08D635AA48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297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CDC-EEF5-46D5-876D-8370523C1160}" type="datetimeFigureOut">
              <a:rPr lang="hu-HU" smtClean="0"/>
              <a:t>2019. 10. 09.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D2BF-EC82-4DA5-AA76-08D635AA48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665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CDC-EEF5-46D5-876D-8370523C1160}" type="datetimeFigureOut">
              <a:rPr lang="hu-HU" smtClean="0"/>
              <a:t>2019. 10. 09.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D2BF-EC82-4DA5-AA76-08D635AA48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557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CDC-EEF5-46D5-876D-8370523C1160}" type="datetimeFigureOut">
              <a:rPr lang="hu-HU" smtClean="0"/>
              <a:t>2019. 10. 09.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D2BF-EC82-4DA5-AA76-08D635AA48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65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CDC-EEF5-46D5-876D-8370523C1160}" type="datetimeFigureOut">
              <a:rPr lang="hu-HU" smtClean="0"/>
              <a:t>2019. 10. 09.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D2BF-EC82-4DA5-AA76-08D635AA48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328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B7CDC-EEF5-46D5-876D-8370523C1160}" type="datetimeFigureOut">
              <a:rPr lang="hu-HU" smtClean="0"/>
              <a:t>2019. 10. 09.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ED2BF-EC82-4DA5-AA76-08D635AA48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29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'If your ideas are good and you stand up for them, you can achieve something</a:t>
            </a:r>
            <a:r>
              <a:rPr lang="en-US" dirty="0" smtClean="0"/>
              <a:t>.'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+mj-lt"/>
                <a:ea typeface="+mj-ea"/>
                <a:cs typeface="+mj-cs"/>
              </a:rPr>
              <a:t>Lee </a:t>
            </a:r>
            <a:r>
              <a:rPr lang="en-US" sz="5400" dirty="0" err="1">
                <a:latin typeface="+mj-lt"/>
                <a:ea typeface="+mj-ea"/>
                <a:cs typeface="+mj-cs"/>
              </a:rPr>
              <a:t>Smolin</a:t>
            </a:r>
            <a:r>
              <a:rPr lang="en-US" sz="5400" dirty="0">
                <a:latin typeface="+mj-lt"/>
                <a:ea typeface="+mj-ea"/>
                <a:cs typeface="+mj-cs"/>
              </a:rPr>
              <a:t> physicist</a:t>
            </a:r>
            <a:endParaRPr lang="hu-HU" sz="5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608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5057" y="209007"/>
            <a:ext cx="10515600" cy="828539"/>
          </a:xfrm>
        </p:spPr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task</a:t>
            </a:r>
            <a:r>
              <a:rPr lang="hu-HU" dirty="0" smtClean="0"/>
              <a:t> is…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1885" y="1267098"/>
            <a:ext cx="11456125" cy="53165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Form groups, 2 students from each country</a:t>
            </a:r>
            <a:r>
              <a:rPr lang="en-US" dirty="0" smtClean="0"/>
              <a:t>.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hu-HU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can be a new service that can be marketable but is not in commerce yet? </a:t>
            </a:r>
            <a:endParaRPr lang="hu-HU" dirty="0" smtClean="0"/>
          </a:p>
          <a:p>
            <a:pPr marL="0" indent="0" algn="ctr">
              <a:buNone/>
            </a:pPr>
            <a:r>
              <a:rPr lang="en-US" dirty="0" smtClean="0"/>
              <a:t>or </a:t>
            </a:r>
            <a:endParaRPr lang="hu-HU" dirty="0" smtClean="0"/>
          </a:p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service can you improve, make even better and more marketable? </a:t>
            </a:r>
            <a:endParaRPr lang="hu-HU" dirty="0" smtClean="0"/>
          </a:p>
          <a:p>
            <a:pPr marL="0" indent="0" algn="ctr">
              <a:buNone/>
            </a:pPr>
            <a:r>
              <a:rPr lang="en-US" dirty="0" smtClean="0"/>
              <a:t>or </a:t>
            </a:r>
            <a:endParaRPr lang="hu-HU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kind of new applications would you develop for mobile phones?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990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2880" y="300446"/>
            <a:ext cx="11170920" cy="5876517"/>
          </a:xfrm>
        </p:spPr>
        <p:txBody>
          <a:bodyPr/>
          <a:lstStyle/>
          <a:p>
            <a:r>
              <a:rPr lang="hu-HU" sz="3600" dirty="0" err="1"/>
              <a:t>Please</a:t>
            </a:r>
            <a:r>
              <a:rPr lang="hu-HU" sz="3600" dirty="0"/>
              <a:t> </a:t>
            </a:r>
            <a:r>
              <a:rPr lang="hu-HU" sz="3600" dirty="0" err="1"/>
              <a:t>introduce</a:t>
            </a:r>
            <a:r>
              <a:rPr lang="hu-HU" sz="3600" dirty="0"/>
              <a:t>…</a:t>
            </a:r>
            <a:endParaRPr lang="hu-HU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Who </a:t>
            </a:r>
            <a:r>
              <a:rPr lang="en-US" dirty="0"/>
              <a:t>would be your customer? 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Who </a:t>
            </a:r>
            <a:r>
              <a:rPr lang="en-US" dirty="0"/>
              <a:t>would you like to sell your product to? 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 </a:t>
            </a:r>
            <a:r>
              <a:rPr lang="en-US" dirty="0"/>
              <a:t>would you advertise your product? 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</a:t>
            </a:r>
            <a:r>
              <a:rPr lang="en-US" dirty="0"/>
              <a:t>would each team member do within the company? 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sz="3600" dirty="0" err="1" smtClean="0"/>
              <a:t>How</a:t>
            </a:r>
            <a:r>
              <a:rPr lang="hu-HU" sz="3600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Draw </a:t>
            </a:r>
            <a:r>
              <a:rPr lang="en-US" dirty="0"/>
              <a:t>the new product. 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Make </a:t>
            </a:r>
            <a:r>
              <a:rPr lang="en-US" dirty="0"/>
              <a:t>an advertisement. 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Design </a:t>
            </a:r>
            <a:r>
              <a:rPr lang="en-US" dirty="0"/>
              <a:t>an icon for the new application.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935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133</Words>
  <Application>Microsoft Office PowerPoint</Application>
  <PresentationFormat>Szélesvásznú</PresentationFormat>
  <Paragraphs>21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Office-téma</vt:lpstr>
      <vt:lpstr>'If your ideas are good and you stand up for them, you can achieve something.'</vt:lpstr>
      <vt:lpstr>The task is…</vt:lpstr>
      <vt:lpstr>PowerPoint-bemutató</vt:lpstr>
    </vt:vector>
  </TitlesOfParts>
  <Company>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„Ha az ötleteid jók, és kiállsz értük, akkor el tudsz érni valamit.”</dc:title>
  <dc:creator>a</dc:creator>
  <cp:lastModifiedBy>a</cp:lastModifiedBy>
  <cp:revision>7</cp:revision>
  <dcterms:created xsi:type="dcterms:W3CDTF">2019-10-06T07:07:32Z</dcterms:created>
  <dcterms:modified xsi:type="dcterms:W3CDTF">2019-10-09T12:55:09Z</dcterms:modified>
</cp:coreProperties>
</file>