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eko" panose="020B0604020202020204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331495" y="304800"/>
            <a:ext cx="9144000" cy="121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eko"/>
              <a:buNone/>
            </a:pPr>
            <a:r>
              <a:rPr lang="hu-HU" sz="5400" dirty="0">
                <a:latin typeface="Teko"/>
                <a:ea typeface="Teko"/>
                <a:cs typeface="Teko"/>
                <a:sym typeface="Teko"/>
              </a:rPr>
              <a:t>Upotreba medija i interneta</a:t>
            </a:r>
            <a:endParaRPr sz="5400" dirty="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72127" y="152074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u-HU" sz="1600" dirty="0"/>
              <a:t>Izradili: Pandák Petra, Zsíros Kitti és Morvai Regina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764771" y="465513"/>
            <a:ext cx="100584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ove stranice imaju opasnosti. Vaša se osobnost može deformirati jer oni koji se nalaze na ovim web stranicama zajednice, većina njih svijetu pokazuje ljepotu i dobro. Time svi nastoje ne odskakati od današnjeg trenda.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242" y="2231990"/>
            <a:ext cx="5790258" cy="374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083" y="1886779"/>
            <a:ext cx="6392487" cy="443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1000"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1463040" y="648393"/>
            <a:ext cx="884474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Hvala na pažnji!</a:t>
            </a:r>
            <a:endParaRPr sz="440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1155032" y="625642"/>
            <a:ext cx="988193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Internet je globalna računalna mreža koja komunicira uz pomoć (IP). Internet je dio našeg svakodnevnog života u kućanstvima.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74" y="1911880"/>
            <a:ext cx="5197642" cy="3690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2674" y="1911880"/>
            <a:ext cx="5536873" cy="3690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5882"/>
          </a:srgbClr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978570" y="2429942"/>
            <a:ext cx="34330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podacima iz 2019. godine, u Mađarskoj 5,3 milijuna ljudi koristi pametni telefon. Internet i pametni telefoni osnovne su potrebe tinejdžera.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475" y="673769"/>
            <a:ext cx="6856090" cy="57591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1475874" y="641684"/>
            <a:ext cx="97215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Prednost mreža i korištenja interneta je što možemo dijeliti resurse, uštede u komunikaciji i paralelni pristup, na primjer, bazama podataka.</a:t>
            </a:r>
            <a:endParaRPr dirty="0"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874" y="1839884"/>
            <a:ext cx="952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1636677" y="401052"/>
            <a:ext cx="85825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Nedostaci mreža: zahtjev za sigurnošću, složeni softveri.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Mreže možemo podijeliti u tri grupe: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946483" y="2552654"/>
            <a:ext cx="2999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LAN- local </a:t>
            </a:r>
            <a:r>
              <a:rPr lang="hu-HU" sz="2800" b="0" i="0" u="none" strike="noStrike" cap="none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networks</a:t>
            </a:r>
            <a:endParaRPr lang="hu-HU" sz="2800" b="0" i="0" u="none" strike="noStrike" cap="none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644831" y="2182015"/>
            <a:ext cx="30159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MAN- </a:t>
            </a:r>
            <a:r>
              <a:rPr lang="hu-HU" sz="2800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urban</a:t>
            </a: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networks</a:t>
            </a:r>
            <a:endParaRPr sz="280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614611" y="2337211"/>
            <a:ext cx="290362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WAN- </a:t>
            </a:r>
            <a:r>
              <a:rPr lang="hu-HU" sz="2800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big</a:t>
            </a: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dimensional</a:t>
            </a:r>
            <a:r>
              <a:rPr lang="hu-HU" sz="28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hu-HU" sz="2800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networks</a:t>
            </a:r>
            <a:endParaRPr sz="280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95" y="3197138"/>
            <a:ext cx="4099819" cy="272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828" y="2705235"/>
            <a:ext cx="3809096" cy="270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5">
            <a:alphaModFix/>
          </a:blip>
          <a:srcRect t="25198" r="1040" b="3412"/>
          <a:stretch/>
        </p:blipFill>
        <p:spPr>
          <a:xfrm>
            <a:off x="7786497" y="3197138"/>
            <a:ext cx="4405503" cy="24860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7"/>
          <p:cNvCxnSpPr/>
          <p:nvPr/>
        </p:nvCxnSpPr>
        <p:spPr>
          <a:xfrm flipH="1">
            <a:off x="2909455" y="1416715"/>
            <a:ext cx="2560320" cy="10269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17"/>
          <p:cNvCxnSpPr/>
          <p:nvPr/>
        </p:nvCxnSpPr>
        <p:spPr>
          <a:xfrm>
            <a:off x="5769033" y="1394939"/>
            <a:ext cx="33251" cy="86155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" name="Google Shape;118;p17"/>
          <p:cNvCxnSpPr/>
          <p:nvPr/>
        </p:nvCxnSpPr>
        <p:spPr>
          <a:xfrm>
            <a:off x="5930081" y="1416715"/>
            <a:ext cx="3466042" cy="92049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881148" y="182880"/>
            <a:ext cx="9094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koji koristimo svakodnevno ima mogućnosti i opasnosti.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881148" y="633965"/>
            <a:ext cx="6899563" cy="393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Možemo uživati u mnogim mogućnostima interneta, na primjer,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možemo kupovati putem interneta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računi se lako plaćaju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svakodnevna komunikacija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širenje vijesti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400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možemo pronaći ono što želimo u nekoliko sekundi</a:t>
            </a:r>
            <a:b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676" y="1455852"/>
            <a:ext cx="5347853" cy="35617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43" y="3318351"/>
            <a:ext cx="4941544" cy="33985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332508" y="515390"/>
            <a:ext cx="4405746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u="sng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Opasnosti na internetu: - ne možete zaobići svaku web stranicu - zloupotrebljavaju osobne podatke korisnika - viruse i pojavu neželjenih sadržaja na računalu</a:t>
            </a:r>
            <a:endParaRPr dirty="0"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2123" y="515390"/>
            <a:ext cx="7518625" cy="528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38" y="3662748"/>
            <a:ext cx="45910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5882"/>
          </a:srgbClr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/>
        </p:nvSpPr>
        <p:spPr>
          <a:xfrm>
            <a:off x="121919" y="199506"/>
            <a:ext cx="1195370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hu-HU" sz="2000" dirty="0"/>
              <a:t>Nažalost, među mogućnostima interneta postoje i opasnosti. Danas je mnogo ljudi na ovisnosti o internetu. Mnogi se radije odlučuju za život na internetu nego za bavljenje sportom ili nečim drugim. Mnogo prekida odnosa jer ljudi odabiru glasnika umjesto komunikacije licem u lice.</a:t>
            </a: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133" y="1520328"/>
            <a:ext cx="10541274" cy="53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>
            <a:alpha val="24705"/>
          </a:srgbClr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753688" y="182878"/>
            <a:ext cx="114383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Održavanje kontakta na različitim stranicama spada u mogućnosti, na primjer Facebook, Instagram, Messenger itd.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Moguće je razmjenjivati poruke koje možemo učiniti šarenim pomoću emojija i gifova.</a:t>
            </a:r>
            <a:endParaRPr dirty="0"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96" y="1363980"/>
            <a:ext cx="49053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6648" y="1198541"/>
            <a:ext cx="6589222" cy="274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4283" y="3893127"/>
            <a:ext cx="61912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296</Words>
  <Application>Microsoft Office PowerPoint</Application>
  <PresentationFormat>Široki zaslon</PresentationFormat>
  <Paragraphs>23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Teko</vt:lpstr>
      <vt:lpstr>Calibri</vt:lpstr>
      <vt:lpstr>Arial</vt:lpstr>
      <vt:lpstr>Office-téma</vt:lpstr>
      <vt:lpstr>Upotreba medija i interneta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useage of the media and the internet</dc:title>
  <dc:creator>Zsíros Gábor</dc:creator>
  <cp:lastModifiedBy>IRENA ČIPRAKOVIĆ</cp:lastModifiedBy>
  <cp:revision>9</cp:revision>
  <dcterms:modified xsi:type="dcterms:W3CDTF">2021-08-17T19:16:06Z</dcterms:modified>
</cp:coreProperties>
</file>