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2021. 08. 17.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2021. 08. 17.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2021. 08. 17.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2021. 08. 17.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2021. 08. 17.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2021. 08. 17.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2021. 08. 17.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2021. 08. 17.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2021. 08. 17.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2021. 08. 17.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2021. 08. 17.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66A8-8EB1-44A6-BD65-443F3DFEE52A}" type="datetimeFigureOut">
              <a:rPr lang="hu-HU" smtClean="0"/>
              <a:t>2021. 08. 17.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Korištenje medija i interneta</a:t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Izradili: Petra Pandák, Regina Morvai and Kitti Zsíros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O samom internetu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Internet je računalna mreža koja koristi IP za komunikaciju. Internet je dio našeg svakodnevnog života. Prema podacima iz 2019. godine, 5,3 milijuna ljudi koristi pametne telefone u Mađarskoj. Korištenje interneta i pametnih telefona nužno je među mladima.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hu-HU" sz="2400" dirty="0"/>
              <a:t>Mreže se mogu podijeliti u 3 grupe:</a:t>
            </a:r>
          </a:p>
          <a:p>
            <a:pPr>
              <a:spcAft>
                <a:spcPts val="2400"/>
              </a:spcAft>
            </a:pPr>
            <a:r>
              <a:rPr lang="hu-HU" sz="2400" dirty="0"/>
              <a:t>LAN - lokalna mreža</a:t>
            </a:r>
          </a:p>
          <a:p>
            <a:pPr>
              <a:spcAft>
                <a:spcPts val="2400"/>
              </a:spcAft>
            </a:pPr>
            <a:r>
              <a:rPr lang="hu-HU" sz="2400" dirty="0"/>
              <a:t>MAN - lokalna mreža</a:t>
            </a:r>
          </a:p>
          <a:p>
            <a:pPr>
              <a:spcAft>
                <a:spcPts val="2400"/>
              </a:spcAft>
            </a:pPr>
            <a:r>
              <a:rPr lang="hu-HU" sz="2400" dirty="0"/>
              <a:t>WAN - mreža velikih dimenzijaInternet koji svakodnevno koristimo dobio je prilike i opasnosti.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Prednosti interneta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hu-HU" sz="2000" dirty="0"/>
              <a:t>Internet ima mnoge prednosti, poput dijeljenja resursa, uštede komunikacijskih troškova i pružanja paralelnog pristupa podacima (kao što su baze podataka). Možemo kupovati putem interneta i lako platiti telefonski račun.  </a:t>
            </a:r>
          </a:p>
          <a:p>
            <a:pPr>
              <a:spcAft>
                <a:spcPts val="2400"/>
              </a:spcAft>
            </a:pPr>
            <a:r>
              <a:rPr lang="hu-HU" sz="2000" dirty="0"/>
              <a:t>Danas ne možemo zamisliti svoj život bez interneta. Na taj način međusobno komuniciramo i upravljamo svakodnevnim aktivnostima. </a:t>
            </a:r>
          </a:p>
          <a:p>
            <a:pPr>
              <a:spcAft>
                <a:spcPts val="2400"/>
              </a:spcAft>
            </a:pPr>
            <a:r>
              <a:rPr lang="hu-HU" sz="2000" dirty="0"/>
              <a:t>Web lokacije poput Instagrama, Messengera i Facebooka omogućuju razmjenu poruka koje mogu učiniti živopisnim emotikone i gifove. Na ovim stranicama možemo se upoznati s novim ljudima i korisnim savjetima. Jedna od prednosti interneta je ta što se može čitati i pretraživati u nekoliko sekundi. To je jako važno u našim radnim danima.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Nedostaci interneta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hu-HU" sz="2000" dirty="0"/>
              <a:t>Ovi nedostaci su u tome što nisu svi internetski izvori dokaz, ne možemo vjerovati na svakoj web stranici. Nažalost, korisnici interneta zloupotrebljavaju tuđe osobne podatke. To uključuje viruse i neželjene sadržaje koji se mogu nenamjerno pronaći na našem računalu.</a:t>
            </a:r>
          </a:p>
          <a:p>
            <a:pPr>
              <a:spcAft>
                <a:spcPts val="2400"/>
              </a:spcAft>
            </a:pPr>
            <a:r>
              <a:rPr lang="hu-HU" sz="2000" dirty="0"/>
              <a:t>Mnogo je opasnosti za dobrobiti interneta, poput ovisnosti o Internetu, smanjene tjelesne aktivnosti i međuljudskih odnosa te poremećaja osobnosti. Ti darovi proizvode savršenstvo prema svijetu. Radije mijenjamo chat na Messengeru, nego lični razgovor. Postoji mnogo softvera, što je također pogrešno za korisnike.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2400" dirty="0" err="1"/>
              <a:t>Prednosti</a:t>
            </a:r>
            <a:r>
              <a:rPr lang="en-US" sz="2400" dirty="0"/>
              <a:t> </a:t>
            </a:r>
            <a:r>
              <a:rPr lang="en-US" sz="2400" dirty="0" err="1"/>
              <a:t>ovih</a:t>
            </a:r>
            <a:r>
              <a:rPr lang="en-US" sz="2400" dirty="0"/>
              <a:t> </a:t>
            </a:r>
            <a:r>
              <a:rPr lang="en-US" sz="2400" dirty="0" err="1"/>
              <a:t>aplikacija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web </a:t>
            </a:r>
            <a:r>
              <a:rPr lang="en-US" sz="2400" dirty="0" err="1"/>
              <a:t>stranica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društvenim</a:t>
            </a:r>
            <a:r>
              <a:rPr lang="en-US" sz="2400" dirty="0"/>
              <a:t> </a:t>
            </a:r>
            <a:r>
              <a:rPr lang="en-US" sz="2400" dirty="0" err="1"/>
              <a:t>medijima</a:t>
            </a:r>
            <a:r>
              <a:rPr lang="en-US" sz="2400" dirty="0"/>
              <a:t> </a:t>
            </a:r>
            <a:r>
              <a:rPr lang="en-US" sz="2400" dirty="0" err="1"/>
              <a:t>uključuju</a:t>
            </a:r>
            <a:r>
              <a:rPr lang="en-US" sz="2400" dirty="0"/>
              <a:t> </a:t>
            </a:r>
            <a:r>
              <a:rPr lang="en-US" sz="2400" dirty="0" err="1"/>
              <a:t>influencere</a:t>
            </a:r>
            <a:r>
              <a:rPr lang="en-US" sz="2400" dirty="0"/>
              <a:t>, </a:t>
            </a:r>
            <a:r>
              <a:rPr lang="en-US" sz="2400" dirty="0" err="1"/>
              <a:t>promociju</a:t>
            </a:r>
            <a:r>
              <a:rPr lang="en-US" sz="2400" dirty="0"/>
              <a:t> </a:t>
            </a:r>
            <a:r>
              <a:rPr lang="en-US" sz="2400" dirty="0" err="1"/>
              <a:t>proizvoda</a:t>
            </a:r>
            <a:r>
              <a:rPr lang="en-US" sz="2400" dirty="0"/>
              <a:t>, </a:t>
            </a:r>
            <a:r>
              <a:rPr lang="en-US" sz="2400" dirty="0" err="1"/>
              <a:t>tako</a:t>
            </a:r>
            <a:r>
              <a:rPr lang="en-US" sz="2400" dirty="0"/>
              <a:t> da </a:t>
            </a:r>
            <a:r>
              <a:rPr lang="en-US" sz="2400" dirty="0" err="1"/>
              <a:t>možemo</a:t>
            </a:r>
            <a:r>
              <a:rPr lang="en-US" sz="2400" dirty="0"/>
              <a:t> </a:t>
            </a:r>
            <a:r>
              <a:rPr lang="en-US" sz="2400" dirty="0" err="1"/>
              <a:t>lako</a:t>
            </a:r>
            <a:r>
              <a:rPr lang="en-US" sz="2400" dirty="0"/>
              <a:t> </a:t>
            </a:r>
            <a:r>
              <a:rPr lang="en-US" sz="2400" dirty="0" err="1"/>
              <a:t>upoznati</a:t>
            </a:r>
            <a:r>
              <a:rPr lang="en-US" sz="2400" dirty="0"/>
              <a:t> </a:t>
            </a:r>
            <a:r>
              <a:rPr lang="en-US" sz="2400" dirty="0" err="1"/>
              <a:t>nove</a:t>
            </a:r>
            <a:r>
              <a:rPr lang="en-US" sz="2400" dirty="0"/>
              <a:t> </a:t>
            </a:r>
            <a:r>
              <a:rPr lang="en-US" sz="2400" dirty="0" err="1"/>
              <a:t>proizvode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ugodno</a:t>
            </a:r>
            <a:r>
              <a:rPr lang="en-US" sz="2400" dirty="0"/>
              <a:t> se </a:t>
            </a:r>
            <a:r>
              <a:rPr lang="en-US" sz="2400" dirty="0" err="1"/>
              <a:t>koristiti</a:t>
            </a:r>
            <a:r>
              <a:rPr lang="en-US" sz="2400" dirty="0"/>
              <a:t> </a:t>
            </a:r>
            <a:r>
              <a:rPr lang="en-US" sz="2400" dirty="0" err="1"/>
              <a:t>Internetom</a:t>
            </a:r>
            <a:r>
              <a:rPr lang="en-US" sz="2400" dirty="0"/>
              <a:t>.</a:t>
            </a:r>
            <a:endParaRPr lang="hr-HR" sz="2400" dirty="0"/>
          </a:p>
          <a:p>
            <a:pPr>
              <a:spcAft>
                <a:spcPts val="2400"/>
              </a:spcAft>
            </a:pPr>
            <a:r>
              <a:rPr lang="en-US" sz="2400" dirty="0" err="1"/>
              <a:t>Postoji</a:t>
            </a:r>
            <a:r>
              <a:rPr lang="en-US" sz="2400" dirty="0"/>
              <a:t> mala </a:t>
            </a:r>
            <a:r>
              <a:rPr lang="en-US" sz="2400" dirty="0" err="1"/>
              <a:t>razlika</a:t>
            </a:r>
            <a:r>
              <a:rPr lang="en-US" sz="2400" dirty="0"/>
              <a:t> </a:t>
            </a:r>
            <a:r>
              <a:rPr lang="en-US" sz="2400" dirty="0" err="1"/>
              <a:t>između</a:t>
            </a:r>
            <a:r>
              <a:rPr lang="en-US" sz="2400" dirty="0"/>
              <a:t> </a:t>
            </a:r>
            <a:r>
              <a:rPr lang="en-US" sz="2400" dirty="0" err="1"/>
              <a:t>koristi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opasnosti</a:t>
            </a:r>
            <a:r>
              <a:rPr lang="en-US" sz="2400" dirty="0"/>
              <a:t>. Koliko god </a:t>
            </a:r>
            <a:r>
              <a:rPr lang="en-US" sz="2400" dirty="0" err="1"/>
              <a:t>mogućnosti</a:t>
            </a:r>
            <a:r>
              <a:rPr lang="en-US" sz="2400" dirty="0"/>
              <a:t> </a:t>
            </a:r>
            <a:r>
              <a:rPr lang="en-US" sz="2400" dirty="0" err="1"/>
              <a:t>bilo</a:t>
            </a:r>
            <a:r>
              <a:rPr lang="en-US" sz="2400" dirty="0"/>
              <a:t>, </a:t>
            </a:r>
            <a:r>
              <a:rPr lang="en-US" sz="2400" dirty="0" err="1"/>
              <a:t>toliko</a:t>
            </a:r>
            <a:r>
              <a:rPr lang="en-US" sz="2400" dirty="0"/>
              <a:t> je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opasnosti</a:t>
            </a:r>
            <a:r>
              <a:rPr lang="en-US" sz="2400" dirty="0"/>
              <a:t>.</a:t>
            </a:r>
            <a:endParaRPr lang="hu-H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345</Words>
  <Application>Microsoft Office PowerPoint</Application>
  <PresentationFormat>Prikaz na zaslonu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Office-téma</vt:lpstr>
      <vt:lpstr>Korištenje medija i interneta </vt:lpstr>
      <vt:lpstr>O samom internetu</vt:lpstr>
      <vt:lpstr>PowerPoint prezentacija</vt:lpstr>
      <vt:lpstr>Prednosti interneta</vt:lpstr>
      <vt:lpstr>Nedostaci interneta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média és az internet használata</dc:title>
  <dc:creator>Zsíros Gábor</dc:creator>
  <cp:lastModifiedBy>IRENA ČIPRAKOVIĆ</cp:lastModifiedBy>
  <cp:revision>5</cp:revision>
  <dcterms:created xsi:type="dcterms:W3CDTF">2020-02-22T17:32:53Z</dcterms:created>
  <dcterms:modified xsi:type="dcterms:W3CDTF">2021-08-17T19:09:12Z</dcterms:modified>
</cp:coreProperties>
</file>