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77" r:id="rId4"/>
    <p:sldId id="262" r:id="rId5"/>
    <p:sldId id="265" r:id="rId6"/>
    <p:sldId id="272" r:id="rId7"/>
    <p:sldId id="278" r:id="rId8"/>
    <p:sldId id="264" r:id="rId9"/>
    <p:sldId id="279" r:id="rId10"/>
    <p:sldId id="273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15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86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5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25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24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4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22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141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1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53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1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7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1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17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8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27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ABF29B-3000-4989-AA28-46F4CB6A3994}" type="datetimeFigureOut">
              <a:rPr lang="hr-HR" smtClean="0"/>
              <a:t>17.8.2021.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7294DE-CC91-4404-B570-D849666640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4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nebo, na otvorenom, stablo, biljka&#10;&#10;Opis je automatski generiran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hr-HR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Kisele kiše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441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B473A-9DC1-42EA-AFAD-8FD7932C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A12A95-2D0B-4B6C-996B-22E9B517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1900" b="1" dirty="0" err="1"/>
              <a:t>Razlog</a:t>
            </a:r>
            <a:r>
              <a:rPr lang="en-US" sz="1900" b="1" dirty="0"/>
              <a:t> </a:t>
            </a:r>
            <a:r>
              <a:rPr lang="en-US" sz="1900" b="1" dirty="0" err="1"/>
              <a:t>zašto</a:t>
            </a:r>
            <a:r>
              <a:rPr lang="en-US" sz="1900" b="1" dirty="0"/>
              <a:t> </a:t>
            </a:r>
            <a:r>
              <a:rPr lang="en-US" sz="1900" b="1" dirty="0" err="1"/>
              <a:t>lišće</a:t>
            </a:r>
            <a:r>
              <a:rPr lang="en-US" sz="1900" b="1" dirty="0"/>
              <a:t> </a:t>
            </a:r>
            <a:r>
              <a:rPr lang="en-US" sz="1900" b="1" dirty="0" err="1"/>
              <a:t>žuti</a:t>
            </a:r>
            <a:r>
              <a:rPr lang="en-US" sz="1900" b="1" dirty="0"/>
              <a:t> </a:t>
            </a:r>
            <a:r>
              <a:rPr lang="en-US" sz="1900" b="1" dirty="0" err="1"/>
              <a:t>često</a:t>
            </a:r>
            <a:r>
              <a:rPr lang="en-US" sz="1900" b="1" dirty="0"/>
              <a:t> je </a:t>
            </a:r>
            <a:r>
              <a:rPr lang="en-US" sz="1900" b="1" dirty="0" err="1"/>
              <a:t>nedostatak</a:t>
            </a:r>
            <a:r>
              <a:rPr lang="en-US" sz="1900" b="1" dirty="0"/>
              <a:t> </a:t>
            </a:r>
            <a:r>
              <a:rPr lang="en-US" sz="1900" b="1" dirty="0" err="1"/>
              <a:t>hranjivih</a:t>
            </a:r>
            <a:r>
              <a:rPr lang="en-US" sz="1900" b="1" dirty="0"/>
              <a:t> </a:t>
            </a:r>
            <a:r>
              <a:rPr lang="en-US" sz="1900" b="1" dirty="0" err="1"/>
              <a:t>tvari</a:t>
            </a:r>
            <a:r>
              <a:rPr lang="en-US" sz="1900" b="1" dirty="0"/>
              <a:t>. </a:t>
            </a:r>
            <a:endParaRPr lang="hr-HR" sz="1900" b="1" dirty="0"/>
          </a:p>
          <a:p>
            <a:pPr>
              <a:lnSpc>
                <a:spcPct val="90000"/>
              </a:lnSpc>
            </a:pPr>
            <a:r>
              <a:rPr lang="en-US" sz="1900" b="1" dirty="0" err="1"/>
              <a:t>Požutjeli</a:t>
            </a:r>
            <a:r>
              <a:rPr lang="en-US" sz="1900" b="1" dirty="0"/>
              <a:t> </a:t>
            </a:r>
            <a:r>
              <a:rPr lang="en-US" sz="1900" b="1" dirty="0" err="1"/>
              <a:t>listovi</a:t>
            </a:r>
            <a:r>
              <a:rPr lang="en-US" sz="1900" b="1" dirty="0"/>
              <a:t> </a:t>
            </a:r>
            <a:r>
              <a:rPr lang="en-US" sz="1900" b="1" dirty="0" err="1"/>
              <a:t>odumiru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otpadaju</a:t>
            </a:r>
            <a:r>
              <a:rPr lang="en-US" sz="1900" b="1" dirty="0"/>
              <a:t>.</a:t>
            </a:r>
            <a:endParaRPr lang="hr-HR" sz="1900" b="1" dirty="0"/>
          </a:p>
          <a:p>
            <a:pPr>
              <a:lnSpc>
                <a:spcPct val="90000"/>
              </a:lnSpc>
            </a:pPr>
            <a:r>
              <a:rPr lang="en-US" sz="1900" b="1" dirty="0" err="1"/>
              <a:t>Uz</a:t>
            </a:r>
            <a:r>
              <a:rPr lang="en-US" sz="1900" b="1" dirty="0"/>
              <a:t> </a:t>
            </a:r>
            <a:r>
              <a:rPr lang="en-US" sz="1900" b="1" dirty="0" err="1"/>
              <a:t>bolje</a:t>
            </a:r>
            <a:r>
              <a:rPr lang="en-US" sz="1900" b="1" dirty="0"/>
              <a:t> </a:t>
            </a:r>
            <a:r>
              <a:rPr lang="en-US" sz="1900" b="1" dirty="0" err="1"/>
              <a:t>uvjete</a:t>
            </a:r>
            <a:r>
              <a:rPr lang="en-US" sz="1900" b="1" dirty="0"/>
              <a:t> </a:t>
            </a:r>
            <a:r>
              <a:rPr lang="en-US" sz="1900" b="1" dirty="0" err="1"/>
              <a:t>okoliša</a:t>
            </a:r>
            <a:r>
              <a:rPr lang="en-US" sz="1900" b="1" dirty="0"/>
              <a:t> </a:t>
            </a:r>
            <a:r>
              <a:rPr lang="en-US" sz="1900" b="1" dirty="0" err="1"/>
              <a:t>postoji</a:t>
            </a:r>
            <a:r>
              <a:rPr lang="en-US" sz="1900" b="1" dirty="0"/>
              <a:t> </a:t>
            </a:r>
            <a:r>
              <a:rPr lang="en-US" sz="1900" b="1" dirty="0" err="1"/>
              <a:t>mogućnost</a:t>
            </a:r>
            <a:r>
              <a:rPr lang="en-US" sz="1900" b="1" dirty="0"/>
              <a:t> </a:t>
            </a:r>
            <a:r>
              <a:rPr lang="en-US" sz="1900" b="1" dirty="0" err="1"/>
              <a:t>regeneracije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ponovnog</a:t>
            </a:r>
            <a:r>
              <a:rPr lang="en-US" sz="1900" b="1" dirty="0"/>
              <a:t> </a:t>
            </a:r>
            <a:r>
              <a:rPr lang="en-US" sz="1900" b="1" dirty="0" err="1"/>
              <a:t>ozelenjavanja</a:t>
            </a:r>
            <a:r>
              <a:rPr lang="en-US" sz="1900" b="1" dirty="0"/>
              <a:t> </a:t>
            </a:r>
            <a:r>
              <a:rPr lang="en-US" sz="1900" b="1" dirty="0" err="1"/>
              <a:t>drveća</a:t>
            </a:r>
            <a:r>
              <a:rPr lang="en-US" sz="1900" b="1" dirty="0"/>
              <a:t>.</a:t>
            </a:r>
            <a:endParaRPr lang="hr-HR" sz="1900" b="1" dirty="0"/>
          </a:p>
          <a:p>
            <a:pPr>
              <a:lnSpc>
                <a:spcPct val="90000"/>
              </a:lnSpc>
            </a:pPr>
            <a:r>
              <a:rPr lang="en-US" sz="1900" b="1" dirty="0" err="1"/>
              <a:t>Ako</a:t>
            </a:r>
            <a:r>
              <a:rPr lang="en-US" sz="1900" b="1" dirty="0"/>
              <a:t> </a:t>
            </a:r>
            <a:r>
              <a:rPr lang="en-US" sz="1900" b="1" dirty="0" err="1"/>
              <a:t>šume</a:t>
            </a:r>
            <a:r>
              <a:rPr lang="en-US" sz="1900" b="1" dirty="0"/>
              <a:t> </a:t>
            </a:r>
            <a:r>
              <a:rPr lang="en-US" sz="1900" b="1" dirty="0" err="1"/>
              <a:t>izumru</a:t>
            </a:r>
            <a:r>
              <a:rPr lang="en-US" sz="1900" b="1" dirty="0"/>
              <a:t>, to </a:t>
            </a:r>
            <a:r>
              <a:rPr lang="en-US" sz="1900" b="1" dirty="0" err="1"/>
              <a:t>će</a:t>
            </a:r>
            <a:r>
              <a:rPr lang="en-US" sz="1900" b="1" dirty="0"/>
              <a:t> </a:t>
            </a:r>
            <a:r>
              <a:rPr lang="en-US" sz="1900" b="1" dirty="0" err="1"/>
              <a:t>rezultirati</a:t>
            </a:r>
            <a:r>
              <a:rPr lang="en-US" sz="1900" b="1" dirty="0"/>
              <a:t> </a:t>
            </a:r>
            <a:r>
              <a:rPr lang="en-US" sz="1900" b="1" dirty="0" err="1"/>
              <a:t>promjenom</a:t>
            </a:r>
            <a:r>
              <a:rPr lang="en-US" sz="1900" b="1" dirty="0"/>
              <a:t> u </a:t>
            </a:r>
            <a:r>
              <a:rPr lang="en-US" sz="1900" b="1" dirty="0" err="1"/>
              <a:t>cijelom</a:t>
            </a:r>
            <a:r>
              <a:rPr lang="en-US" sz="1900" b="1" dirty="0"/>
              <a:t> </a:t>
            </a:r>
            <a:r>
              <a:rPr lang="en-US" sz="1900" b="1" dirty="0" err="1"/>
              <a:t>ekosustavu</a:t>
            </a:r>
            <a:r>
              <a:rPr lang="en-US" sz="1900" b="1" dirty="0"/>
              <a:t>.</a:t>
            </a:r>
            <a:endParaRPr lang="hr-HR" sz="1900" b="1" dirty="0"/>
          </a:p>
          <a:p>
            <a:pPr>
              <a:lnSpc>
                <a:spcPct val="90000"/>
              </a:lnSpc>
            </a:pPr>
            <a:r>
              <a:rPr lang="en-US" sz="1900" b="1" dirty="0"/>
              <a:t>To </a:t>
            </a:r>
            <a:r>
              <a:rPr lang="en-US" sz="1900" b="1" dirty="0" err="1"/>
              <a:t>znači</a:t>
            </a:r>
            <a:r>
              <a:rPr lang="en-US" sz="1900" b="1" dirty="0"/>
              <a:t> da se </a:t>
            </a:r>
            <a:r>
              <a:rPr lang="en-US" sz="1900" b="1" dirty="0" err="1"/>
              <a:t>niže</a:t>
            </a:r>
            <a:r>
              <a:rPr lang="en-US" sz="1900" b="1" dirty="0"/>
              <a:t> </a:t>
            </a:r>
            <a:r>
              <a:rPr lang="en-US" sz="1900" b="1" dirty="0" err="1"/>
              <a:t>biljke</a:t>
            </a:r>
            <a:r>
              <a:rPr lang="en-US" sz="1900" b="1" dirty="0"/>
              <a:t> </a:t>
            </a:r>
            <a:r>
              <a:rPr lang="en-US" sz="1900" b="1" dirty="0" err="1"/>
              <a:t>koje</a:t>
            </a:r>
            <a:r>
              <a:rPr lang="en-US" sz="1900" b="1" dirty="0"/>
              <a:t> </a:t>
            </a:r>
            <a:r>
              <a:rPr lang="en-US" sz="1900" b="1" dirty="0" err="1"/>
              <a:t>su</a:t>
            </a:r>
            <a:r>
              <a:rPr lang="en-US" sz="1900" b="1" dirty="0"/>
              <a:t> </a:t>
            </a:r>
            <a:r>
              <a:rPr lang="en-US" sz="1900" b="1" dirty="0" err="1"/>
              <a:t>bolje</a:t>
            </a:r>
            <a:r>
              <a:rPr lang="en-US" sz="1900" b="1" dirty="0"/>
              <a:t> </a:t>
            </a:r>
            <a:r>
              <a:rPr lang="en-US" sz="1900" b="1" dirty="0" err="1"/>
              <a:t>prilagođene</a:t>
            </a:r>
            <a:r>
              <a:rPr lang="en-US" sz="1900" b="1" dirty="0"/>
              <a:t> </a:t>
            </a:r>
            <a:r>
              <a:rPr lang="en-US" sz="1900" b="1" dirty="0" err="1"/>
              <a:t>kiselom</a:t>
            </a:r>
            <a:r>
              <a:rPr lang="en-US" sz="1900" b="1" dirty="0"/>
              <a:t> </a:t>
            </a:r>
            <a:r>
              <a:rPr lang="en-US" sz="1900" b="1" dirty="0" err="1"/>
              <a:t>tlu</a:t>
            </a:r>
            <a:r>
              <a:rPr lang="en-US" sz="1900" b="1" dirty="0"/>
              <a:t> </a:t>
            </a:r>
            <a:r>
              <a:rPr lang="en-US" sz="1900" b="1" dirty="0" err="1"/>
              <a:t>mogu</a:t>
            </a:r>
            <a:r>
              <a:rPr lang="en-US" sz="1900" b="1" dirty="0"/>
              <a:t> </a:t>
            </a:r>
            <a:r>
              <a:rPr lang="en-US" sz="1900" b="1" dirty="0" err="1"/>
              <a:t>ponovno</a:t>
            </a:r>
            <a:r>
              <a:rPr lang="en-US" sz="1900" b="1" dirty="0"/>
              <a:t> </a:t>
            </a:r>
            <a:r>
              <a:rPr lang="en-US" sz="1900" b="1" dirty="0" err="1"/>
              <a:t>naseliti</a:t>
            </a:r>
            <a:r>
              <a:rPr lang="en-US" sz="1900" b="1" dirty="0"/>
              <a:t>.</a:t>
            </a:r>
            <a:endParaRPr lang="hr-HR" sz="1900" b="1" dirty="0"/>
          </a:p>
          <a:p>
            <a:pPr>
              <a:lnSpc>
                <a:spcPct val="90000"/>
              </a:lnSpc>
            </a:pPr>
            <a:r>
              <a:rPr lang="en-US" sz="1900" b="1" dirty="0" err="1"/>
              <a:t>Međutim</a:t>
            </a:r>
            <a:r>
              <a:rPr lang="en-US" sz="1900" b="1" dirty="0"/>
              <a:t>, </a:t>
            </a:r>
            <a:r>
              <a:rPr lang="en-US" sz="1900" b="1" dirty="0" err="1"/>
              <a:t>situacija</a:t>
            </a:r>
            <a:r>
              <a:rPr lang="en-US" sz="1900" b="1" dirty="0"/>
              <a:t> u </a:t>
            </a:r>
            <a:r>
              <a:rPr lang="en-US" sz="1900" b="1" dirty="0" err="1"/>
              <a:t>srednjoj</a:t>
            </a:r>
            <a:r>
              <a:rPr lang="en-US" sz="1900" b="1" dirty="0"/>
              <a:t> </a:t>
            </a:r>
            <a:r>
              <a:rPr lang="en-US" sz="1900" b="1" dirty="0" err="1"/>
              <a:t>Europi</a:t>
            </a:r>
            <a:r>
              <a:rPr lang="en-US" sz="1900" b="1" dirty="0"/>
              <a:t> </a:t>
            </a:r>
            <a:r>
              <a:rPr lang="en-US" sz="1900" b="1" dirty="0" err="1"/>
              <a:t>još</a:t>
            </a:r>
            <a:r>
              <a:rPr lang="en-US" sz="1900" b="1" dirty="0"/>
              <a:t> </a:t>
            </a:r>
            <a:r>
              <a:rPr lang="en-US" sz="1900" b="1" dirty="0" err="1"/>
              <a:t>nije</a:t>
            </a:r>
            <a:r>
              <a:rPr lang="en-US" sz="1900" b="1" dirty="0"/>
              <a:t> </a:t>
            </a:r>
            <a:r>
              <a:rPr lang="en-US" sz="1900" b="1" dirty="0" err="1"/>
              <a:t>takva</a:t>
            </a:r>
            <a:r>
              <a:rPr lang="en-US" sz="1900" b="1" dirty="0"/>
              <a:t> da je </a:t>
            </a:r>
            <a:r>
              <a:rPr lang="en-US" sz="1900" b="1" dirty="0" err="1"/>
              <a:t>oštećenje</a:t>
            </a:r>
            <a:r>
              <a:rPr lang="en-US" sz="1900" b="1" dirty="0"/>
              <a:t> </a:t>
            </a:r>
            <a:r>
              <a:rPr lang="en-US" sz="1900" b="1" dirty="0" err="1"/>
              <a:t>šuma</a:t>
            </a:r>
            <a:r>
              <a:rPr lang="en-US" sz="1900" b="1" dirty="0"/>
              <a:t> </a:t>
            </a:r>
            <a:r>
              <a:rPr lang="en-US" sz="1900" b="1" dirty="0" err="1"/>
              <a:t>nepopravljivo</a:t>
            </a:r>
            <a:endParaRPr lang="hr-HR" sz="19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BB0C56-86FF-4BA0-B4D8-60EB4F533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0" r="11086" b="-3"/>
          <a:stretch/>
        </p:blipFill>
        <p:spPr>
          <a:xfrm>
            <a:off x="8156870" y="26884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038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28403C-E1F8-4B29-A1EC-01A22D5A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 dirty="0"/>
              <a:t>Izumiranje šuma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0B56A9-D705-4CAB-BAC8-270A038CC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Izraz</a:t>
            </a:r>
            <a:r>
              <a:rPr lang="en-US" b="1" dirty="0"/>
              <a:t> </a:t>
            </a:r>
            <a:r>
              <a:rPr lang="en-US" b="1" dirty="0" err="1"/>
              <a:t>izumiranje</a:t>
            </a:r>
            <a:r>
              <a:rPr lang="en-US" b="1" dirty="0"/>
              <a:t> </a:t>
            </a:r>
            <a:r>
              <a:rPr lang="en-US" b="1" dirty="0" err="1"/>
              <a:t>šuma</a:t>
            </a:r>
            <a:r>
              <a:rPr lang="en-US" b="1" dirty="0"/>
              <a:t> </a:t>
            </a:r>
            <a:r>
              <a:rPr lang="en-US" b="1" dirty="0" err="1"/>
              <a:t>označava</a:t>
            </a:r>
            <a:r>
              <a:rPr lang="en-US" b="1" dirty="0"/>
              <a:t> </a:t>
            </a:r>
            <a:r>
              <a:rPr lang="en-US" b="1" dirty="0" err="1"/>
              <a:t>oštećenje</a:t>
            </a:r>
            <a:r>
              <a:rPr lang="en-US" b="1" dirty="0"/>
              <a:t> </a:t>
            </a:r>
            <a:r>
              <a:rPr lang="en-US" b="1" dirty="0" err="1"/>
              <a:t>velikih</a:t>
            </a:r>
            <a:r>
              <a:rPr lang="en-US" b="1" dirty="0"/>
              <a:t> </a:t>
            </a:r>
            <a:r>
              <a:rPr lang="en-US" b="1" dirty="0" err="1"/>
              <a:t>površina</a:t>
            </a:r>
            <a:r>
              <a:rPr lang="en-US" b="1" dirty="0"/>
              <a:t> </a:t>
            </a:r>
            <a:r>
              <a:rPr lang="en-US" b="1" dirty="0" err="1"/>
              <a:t>šume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uzrokuje</a:t>
            </a:r>
            <a:r>
              <a:rPr lang="en-US" b="1" dirty="0"/>
              <a:t> </a:t>
            </a:r>
            <a:r>
              <a:rPr lang="en-US" b="1" dirty="0" err="1"/>
              <a:t>izumiranje</a:t>
            </a:r>
            <a:r>
              <a:rPr lang="en-US" b="1" dirty="0"/>
              <a:t> </a:t>
            </a:r>
            <a:r>
              <a:rPr lang="en-US" b="1" dirty="0" err="1"/>
              <a:t>iglica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lišća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/>
              <a:t>To je </a:t>
            </a:r>
            <a:r>
              <a:rPr lang="en-US" b="1" dirty="0" err="1"/>
              <a:t>poremećaj</a:t>
            </a:r>
            <a:r>
              <a:rPr lang="en-US" b="1" dirty="0"/>
              <a:t> u </a:t>
            </a:r>
            <a:r>
              <a:rPr lang="en-US" b="1" dirty="0" err="1"/>
              <a:t>cijelom</a:t>
            </a:r>
            <a:r>
              <a:rPr lang="en-US" b="1" dirty="0"/>
              <a:t> </a:t>
            </a:r>
            <a:r>
              <a:rPr lang="en-US" b="1" dirty="0" err="1"/>
              <a:t>odnosu</a:t>
            </a:r>
            <a:r>
              <a:rPr lang="en-US" b="1" dirty="0"/>
              <a:t> </a:t>
            </a:r>
            <a:r>
              <a:rPr lang="en-US" b="1" dirty="0" err="1"/>
              <a:t>drvo</a:t>
            </a:r>
            <a:r>
              <a:rPr lang="en-US" b="1" dirty="0"/>
              <a:t> - </a:t>
            </a:r>
            <a:r>
              <a:rPr lang="en-US" b="1" dirty="0" err="1"/>
              <a:t>tlo</a:t>
            </a:r>
            <a:r>
              <a:rPr lang="en-US" b="1" dirty="0"/>
              <a:t> - </a:t>
            </a:r>
            <a:r>
              <a:rPr lang="en-US" b="1" dirty="0" err="1"/>
              <a:t>zrak</a:t>
            </a:r>
            <a:r>
              <a:rPr lang="en-US" b="1" dirty="0"/>
              <a:t>, </a:t>
            </a:r>
            <a:r>
              <a:rPr lang="en-US" b="1" dirty="0" err="1"/>
              <a:t>odnosno</a:t>
            </a:r>
            <a:r>
              <a:rPr lang="en-US" b="1" dirty="0"/>
              <a:t> </a:t>
            </a:r>
            <a:r>
              <a:rPr lang="en-US" b="1" dirty="0" err="1"/>
              <a:t>bolest</a:t>
            </a:r>
            <a:r>
              <a:rPr lang="en-US" b="1" dirty="0"/>
              <a:t> </a:t>
            </a:r>
            <a:r>
              <a:rPr lang="en-US" b="1" dirty="0" err="1"/>
              <a:t>cijelog</a:t>
            </a:r>
            <a:r>
              <a:rPr lang="en-US" b="1" dirty="0"/>
              <a:t> </a:t>
            </a:r>
            <a:r>
              <a:rPr lang="en-US" b="1" dirty="0" err="1"/>
              <a:t>ekosustava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 err="1"/>
              <a:t>Glavni</a:t>
            </a:r>
            <a:r>
              <a:rPr lang="en-US" b="1" dirty="0"/>
              <a:t> </a:t>
            </a:r>
            <a:r>
              <a:rPr lang="en-US" b="1" dirty="0" err="1"/>
              <a:t>uzrok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kisele</a:t>
            </a:r>
            <a:r>
              <a:rPr lang="en-US" b="1" dirty="0"/>
              <a:t> </a:t>
            </a:r>
            <a:r>
              <a:rPr lang="en-US" b="1" dirty="0" err="1"/>
              <a:t>kiše</a:t>
            </a:r>
            <a:r>
              <a:rPr lang="en-US" b="1" dirty="0"/>
              <a:t>, a </a:t>
            </a:r>
            <a:r>
              <a:rPr lang="en-US" b="1" dirty="0" err="1"/>
              <a:t>drugi</a:t>
            </a:r>
            <a:r>
              <a:rPr lang="en-US" b="1" dirty="0"/>
              <a:t> </a:t>
            </a:r>
            <a:r>
              <a:rPr lang="en-US" b="1" dirty="0" err="1"/>
              <a:t>mogući</a:t>
            </a:r>
            <a:r>
              <a:rPr lang="en-US" b="1" dirty="0"/>
              <a:t> </a:t>
            </a:r>
            <a:r>
              <a:rPr lang="en-US" b="1" dirty="0" err="1"/>
              <a:t>uzroci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štetne</a:t>
            </a:r>
            <a:r>
              <a:rPr lang="en-US" b="1" dirty="0"/>
              <a:t> </a:t>
            </a:r>
            <a:r>
              <a:rPr lang="en-US" b="1" dirty="0" err="1"/>
              <a:t>tvari</a:t>
            </a:r>
            <a:r>
              <a:rPr lang="en-US" b="1" dirty="0"/>
              <a:t> </a:t>
            </a:r>
            <a:r>
              <a:rPr lang="en-US" b="1" dirty="0" err="1"/>
              <a:t>poput</a:t>
            </a:r>
            <a:r>
              <a:rPr lang="en-US" b="1" dirty="0"/>
              <a:t> </a:t>
            </a:r>
            <a:r>
              <a:rPr lang="en-US" b="1" dirty="0" err="1"/>
              <a:t>dušikovih</a:t>
            </a:r>
            <a:r>
              <a:rPr lang="en-US" b="1" dirty="0"/>
              <a:t> </a:t>
            </a:r>
            <a:r>
              <a:rPr lang="en-US" b="1" dirty="0" err="1"/>
              <a:t>oksida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teških</a:t>
            </a:r>
            <a:r>
              <a:rPr lang="en-US" b="1" dirty="0"/>
              <a:t> </a:t>
            </a:r>
            <a:r>
              <a:rPr lang="en-US" b="1" dirty="0" err="1"/>
              <a:t>metala</a:t>
            </a:r>
            <a:r>
              <a:rPr lang="en-US" b="1" dirty="0"/>
              <a:t> </a:t>
            </a:r>
            <a:r>
              <a:rPr lang="en-US" b="1" dirty="0" err="1"/>
              <a:t>nastalih</a:t>
            </a:r>
            <a:r>
              <a:rPr lang="en-US" b="1" dirty="0"/>
              <a:t> u </a:t>
            </a:r>
            <a:r>
              <a:rPr lang="en-US" b="1" dirty="0" err="1"/>
              <a:t>prometu</a:t>
            </a:r>
            <a:r>
              <a:rPr lang="en-US" b="1" dirty="0"/>
              <a:t>, </a:t>
            </a:r>
            <a:r>
              <a:rPr lang="en-US" b="1" dirty="0" err="1"/>
              <a:t>kućanstvima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industriji</a:t>
            </a:r>
            <a:r>
              <a:rPr lang="en-US" b="1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01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A598A88-DB56-4B06-81C2-3FC311B1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A944ED-5EFA-4A00-B941-701915FA8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/>
          <a:stretch/>
        </p:blipFill>
        <p:spPr bwMode="auto">
          <a:xfrm>
            <a:off x="1095010" y="1113677"/>
            <a:ext cx="5940320" cy="44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9BA9DF-C752-4F45-9825-BAFAE5A5F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656" y="2460247"/>
            <a:ext cx="3376508" cy="34537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err="1"/>
              <a:t>Uzroci</a:t>
            </a:r>
            <a:r>
              <a:rPr lang="en-US" sz="1800" b="1" dirty="0"/>
              <a:t> </a:t>
            </a:r>
            <a:r>
              <a:rPr lang="en-US" sz="1800" b="1" dirty="0" err="1"/>
              <a:t>izumiranja</a:t>
            </a:r>
            <a:r>
              <a:rPr lang="en-US" sz="1800" b="1" dirty="0"/>
              <a:t> </a:t>
            </a:r>
            <a:r>
              <a:rPr lang="en-US" sz="1800" b="1" dirty="0" err="1"/>
              <a:t>šuma</a:t>
            </a:r>
            <a:r>
              <a:rPr lang="en-US" sz="1800" b="1" dirty="0"/>
              <a:t> </a:t>
            </a:r>
            <a:r>
              <a:rPr lang="en-US" sz="1800" b="1" dirty="0" err="1"/>
              <a:t>mogu</a:t>
            </a:r>
            <a:r>
              <a:rPr lang="en-US" sz="1800" b="1" dirty="0"/>
              <a:t> se </a:t>
            </a:r>
            <a:r>
              <a:rPr lang="en-US" sz="1800" b="1" dirty="0" err="1"/>
              <a:t>smatrati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ekstremnim</a:t>
            </a:r>
            <a:r>
              <a:rPr lang="en-US" sz="1800" b="1" dirty="0"/>
              <a:t> </a:t>
            </a:r>
            <a:r>
              <a:rPr lang="en-US" sz="1800" b="1" dirty="0" err="1"/>
              <a:t>vremenskim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klimatskim</a:t>
            </a:r>
            <a:r>
              <a:rPr lang="en-US" sz="1800" b="1" dirty="0"/>
              <a:t> </a:t>
            </a:r>
            <a:r>
              <a:rPr lang="en-US" sz="1800" b="1" dirty="0" err="1"/>
              <a:t>promjenama</a:t>
            </a:r>
            <a:r>
              <a:rPr lang="en-US" sz="1800" b="1" dirty="0"/>
              <a:t>, </a:t>
            </a:r>
            <a:r>
              <a:rPr lang="en-US" sz="1800" b="1" dirty="0" err="1"/>
              <a:t>greškama</a:t>
            </a:r>
            <a:r>
              <a:rPr lang="en-US" sz="1800" b="1" dirty="0"/>
              <a:t> u </a:t>
            </a:r>
            <a:r>
              <a:rPr lang="en-US" sz="1800" b="1" dirty="0" err="1"/>
              <a:t>pošumljavanju</a:t>
            </a:r>
            <a:r>
              <a:rPr lang="en-US" sz="1800" b="1" dirty="0"/>
              <a:t>, </a:t>
            </a:r>
            <a:r>
              <a:rPr lang="en-US" sz="1800" b="1" dirty="0" err="1"/>
              <a:t>gljivicama</a:t>
            </a:r>
            <a:r>
              <a:rPr lang="en-US" sz="1800" b="1" dirty="0"/>
              <a:t>, </a:t>
            </a:r>
            <a:r>
              <a:rPr lang="en-US" sz="1800" b="1" dirty="0" err="1"/>
              <a:t>bakterijama</a:t>
            </a:r>
            <a:r>
              <a:rPr lang="en-US" sz="1800" b="1" dirty="0"/>
              <a:t>, </a:t>
            </a:r>
            <a:r>
              <a:rPr lang="en-US" sz="1800" b="1" dirty="0" err="1"/>
              <a:t>virusima</a:t>
            </a:r>
            <a:r>
              <a:rPr lang="en-US" sz="1800" b="1" dirty="0"/>
              <a:t>, </a:t>
            </a:r>
            <a:r>
              <a:rPr lang="en-US" sz="1800" b="1" dirty="0" err="1"/>
              <a:t>štetnim</a:t>
            </a:r>
            <a:r>
              <a:rPr lang="en-US" sz="1800" b="1" dirty="0"/>
              <a:t> </a:t>
            </a:r>
            <a:r>
              <a:rPr lang="en-US" sz="1800" b="1" dirty="0" err="1"/>
              <a:t>kukcima</a:t>
            </a:r>
            <a:r>
              <a:rPr lang="en-US" sz="1800" b="1" dirty="0"/>
              <a:t>.</a:t>
            </a:r>
            <a:endParaRPr lang="hr-HR" sz="1800" b="1" dirty="0"/>
          </a:p>
          <a:p>
            <a:pPr>
              <a:lnSpc>
                <a:spcPct val="90000"/>
              </a:lnSpc>
            </a:pPr>
            <a:r>
              <a:rPr lang="en-US" sz="1800" b="1" dirty="0" err="1"/>
              <a:t>Intenzivno</a:t>
            </a:r>
            <a:r>
              <a:rPr lang="en-US" sz="1800" b="1" dirty="0"/>
              <a:t> </a:t>
            </a:r>
            <a:r>
              <a:rPr lang="en-US" sz="1800" b="1" dirty="0" err="1"/>
              <a:t>krčenje</a:t>
            </a:r>
            <a:r>
              <a:rPr lang="en-US" sz="1800" b="1" dirty="0"/>
              <a:t> </a:t>
            </a:r>
            <a:r>
              <a:rPr lang="en-US" sz="1800" b="1" dirty="0" err="1"/>
              <a:t>šuma</a:t>
            </a:r>
            <a:r>
              <a:rPr lang="en-US" sz="1800" b="1" dirty="0"/>
              <a:t>, </a:t>
            </a:r>
            <a:r>
              <a:rPr lang="en-US" sz="1800" b="1" dirty="0" err="1"/>
              <a:t>osobito</a:t>
            </a:r>
            <a:r>
              <a:rPr lang="en-US" sz="1800" b="1" dirty="0"/>
              <a:t> </a:t>
            </a:r>
            <a:r>
              <a:rPr lang="en-US" sz="1800" b="1" dirty="0" err="1"/>
              <a:t>tropskih</a:t>
            </a:r>
            <a:r>
              <a:rPr lang="en-US" sz="1800" b="1" dirty="0"/>
              <a:t> </a:t>
            </a:r>
            <a:r>
              <a:rPr lang="en-US" sz="1800" b="1" dirty="0" err="1"/>
              <a:t>šuma</a:t>
            </a:r>
            <a:r>
              <a:rPr lang="en-US" sz="1800" b="1" dirty="0"/>
              <a:t> u </a:t>
            </a:r>
            <a:r>
              <a:rPr lang="en-US" sz="1800" b="1" dirty="0" err="1"/>
              <a:t>Južnoj</a:t>
            </a:r>
            <a:r>
              <a:rPr lang="en-US" sz="1800" b="1" dirty="0"/>
              <a:t> </a:t>
            </a:r>
            <a:r>
              <a:rPr lang="en-US" sz="1800" b="1" dirty="0" err="1"/>
              <a:t>Americi</a:t>
            </a:r>
            <a:r>
              <a:rPr lang="en-US" sz="1800" b="1" dirty="0"/>
              <a:t>, </a:t>
            </a:r>
            <a:r>
              <a:rPr lang="en-US" sz="1800" b="1" dirty="0" err="1"/>
              <a:t>takozvanih</a:t>
            </a:r>
            <a:r>
              <a:rPr lang="en-US" sz="1800" b="1" dirty="0"/>
              <a:t> "</a:t>
            </a:r>
            <a:r>
              <a:rPr lang="en-US" sz="1800" b="1" dirty="0" err="1"/>
              <a:t>pluća</a:t>
            </a:r>
            <a:r>
              <a:rPr lang="en-US" sz="1800" b="1" dirty="0"/>
              <a:t> </a:t>
            </a:r>
            <a:r>
              <a:rPr lang="en-US" sz="1800" b="1" dirty="0" err="1"/>
              <a:t>planete</a:t>
            </a:r>
            <a:r>
              <a:rPr lang="en-US" sz="1800" b="1" dirty="0"/>
              <a:t> </a:t>
            </a:r>
            <a:r>
              <a:rPr lang="en-US" sz="1800" b="1" dirty="0" err="1"/>
              <a:t>Zemlje</a:t>
            </a:r>
            <a:r>
              <a:rPr lang="en-US" sz="1800" b="1" dirty="0"/>
              <a:t>", </a:t>
            </a:r>
            <a:r>
              <a:rPr lang="en-US" sz="1800" b="1" dirty="0" err="1"/>
              <a:t>uništava</a:t>
            </a:r>
            <a:r>
              <a:rPr lang="en-US" sz="1800" b="1" dirty="0"/>
              <a:t> </a:t>
            </a:r>
            <a:r>
              <a:rPr lang="en-US" sz="1800" b="1" dirty="0" err="1"/>
              <a:t>jedini</a:t>
            </a:r>
            <a:r>
              <a:rPr lang="en-US" sz="1800" b="1" dirty="0"/>
              <a:t> </a:t>
            </a:r>
            <a:r>
              <a:rPr lang="en-US" sz="1800" b="1" dirty="0" err="1"/>
              <a:t>izvor</a:t>
            </a:r>
            <a:r>
              <a:rPr lang="en-US" sz="1800" b="1" dirty="0"/>
              <a:t> </a:t>
            </a:r>
            <a:r>
              <a:rPr lang="en-US" sz="1800" b="1" dirty="0" err="1"/>
              <a:t>kisika</a:t>
            </a:r>
            <a:r>
              <a:rPr lang="en-US" sz="1800" b="1" dirty="0"/>
              <a:t> </a:t>
            </a:r>
            <a:r>
              <a:rPr lang="en-US" sz="1800" b="1" dirty="0" err="1"/>
              <a:t>potreban</a:t>
            </a:r>
            <a:r>
              <a:rPr lang="en-US" sz="1800" b="1" dirty="0"/>
              <a:t> za </a:t>
            </a:r>
            <a:r>
              <a:rPr lang="en-US" sz="1800" b="1" dirty="0" err="1"/>
              <a:t>životne</a:t>
            </a:r>
            <a:r>
              <a:rPr lang="en-US" sz="1800" b="1" dirty="0"/>
              <a:t> </a:t>
            </a:r>
            <a:r>
              <a:rPr lang="en-US" sz="1800" b="1" dirty="0" err="1"/>
              <a:t>procese</a:t>
            </a:r>
            <a:r>
              <a:rPr lang="en-US" sz="1800" b="1" dirty="0"/>
              <a:t>.</a:t>
            </a: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7267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11FE44B-46D1-485F-88E0-F790CE42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57D4B92A-5EF4-4B95-8004-943EE0628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93532B-75B6-4775-9B2B-2064D71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A6CE258-75E4-4B8E-9C2C-620A11F97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AEEA47-89DA-4860-87E2-DC953998E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DDD0F81-BADD-46AE-BDB8-65D419C01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8A4150D-E0D7-4796-8DF9-4BB3BA13E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4A3799E-7AEA-4F61-A2F7-9F22453C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endParaRPr lang="hr-HR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72FA93-03B0-4857-8946-E04C5E7E2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4EB14B-10AA-4FC2-AE47-C146ADDF7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2493774"/>
            <a:ext cx="4710112" cy="3382094"/>
          </a:xfrm>
        </p:spPr>
        <p:txBody>
          <a:bodyPr>
            <a:normAutofit/>
          </a:bodyPr>
          <a:lstStyle/>
          <a:p>
            <a:r>
              <a:rPr lang="en-US" sz="1900" b="1" dirty="0" err="1"/>
              <a:t>Uzroci</a:t>
            </a:r>
            <a:r>
              <a:rPr lang="en-US" sz="1900" b="1" dirty="0"/>
              <a:t> </a:t>
            </a:r>
            <a:r>
              <a:rPr lang="en-US" sz="1900" b="1" dirty="0" err="1"/>
              <a:t>izumiranja</a:t>
            </a:r>
            <a:r>
              <a:rPr lang="en-US" sz="1900" b="1" dirty="0"/>
              <a:t> </a:t>
            </a:r>
            <a:r>
              <a:rPr lang="en-US" sz="1900" b="1" dirty="0" err="1"/>
              <a:t>šuma</a:t>
            </a:r>
            <a:r>
              <a:rPr lang="en-US" sz="1900" b="1" dirty="0"/>
              <a:t> </a:t>
            </a:r>
            <a:r>
              <a:rPr lang="en-US" sz="1900" b="1" dirty="0" err="1"/>
              <a:t>mogu</a:t>
            </a:r>
            <a:r>
              <a:rPr lang="en-US" sz="1900" b="1" dirty="0"/>
              <a:t> se </a:t>
            </a:r>
            <a:r>
              <a:rPr lang="en-US" sz="1900" b="1" dirty="0" err="1"/>
              <a:t>smatrati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ekstremnim</a:t>
            </a:r>
            <a:r>
              <a:rPr lang="en-US" sz="1900" b="1" dirty="0"/>
              <a:t> </a:t>
            </a:r>
            <a:r>
              <a:rPr lang="en-US" sz="1900" b="1" dirty="0" err="1"/>
              <a:t>vremenskim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klimatskim</a:t>
            </a:r>
            <a:r>
              <a:rPr lang="en-US" sz="1900" b="1" dirty="0"/>
              <a:t> </a:t>
            </a:r>
            <a:r>
              <a:rPr lang="en-US" sz="1900" b="1" dirty="0" err="1"/>
              <a:t>promjenama</a:t>
            </a:r>
            <a:r>
              <a:rPr lang="en-US" sz="1900" b="1" dirty="0"/>
              <a:t>, </a:t>
            </a:r>
            <a:r>
              <a:rPr lang="en-US" sz="1900" b="1" dirty="0" err="1"/>
              <a:t>greškama</a:t>
            </a:r>
            <a:r>
              <a:rPr lang="en-US" sz="1900" b="1" dirty="0"/>
              <a:t> u </a:t>
            </a:r>
            <a:r>
              <a:rPr lang="en-US" sz="1900" b="1" dirty="0" err="1"/>
              <a:t>pošumljavanju</a:t>
            </a:r>
            <a:r>
              <a:rPr lang="en-US" sz="1900" b="1" dirty="0"/>
              <a:t>, </a:t>
            </a:r>
            <a:r>
              <a:rPr lang="en-US" sz="1900" b="1" dirty="0" err="1"/>
              <a:t>gljivicama</a:t>
            </a:r>
            <a:r>
              <a:rPr lang="en-US" sz="1900" b="1" dirty="0"/>
              <a:t>, </a:t>
            </a:r>
            <a:r>
              <a:rPr lang="en-US" sz="1900" b="1" dirty="0" err="1"/>
              <a:t>bakterijama</a:t>
            </a:r>
            <a:r>
              <a:rPr lang="en-US" sz="1900" b="1" dirty="0"/>
              <a:t>, </a:t>
            </a:r>
            <a:r>
              <a:rPr lang="en-US" sz="1900" b="1" dirty="0" err="1"/>
              <a:t>virusima</a:t>
            </a:r>
            <a:r>
              <a:rPr lang="en-US" sz="1900" b="1" dirty="0"/>
              <a:t>, </a:t>
            </a:r>
            <a:r>
              <a:rPr lang="en-US" sz="1900" b="1" dirty="0" err="1"/>
              <a:t>štetnim</a:t>
            </a:r>
            <a:r>
              <a:rPr lang="en-US" sz="1900" b="1" dirty="0"/>
              <a:t> </a:t>
            </a:r>
            <a:r>
              <a:rPr lang="en-US" sz="1900" b="1" dirty="0" err="1"/>
              <a:t>kukcima</a:t>
            </a:r>
            <a:r>
              <a:rPr lang="en-US" sz="1900" b="1" dirty="0"/>
              <a:t>.</a:t>
            </a:r>
            <a:endParaRPr lang="hr-HR" sz="1900" b="1" dirty="0"/>
          </a:p>
          <a:p>
            <a:r>
              <a:rPr lang="en-US" sz="1900" b="1" dirty="0" err="1"/>
              <a:t>Intenzivno</a:t>
            </a:r>
            <a:r>
              <a:rPr lang="en-US" sz="1900" b="1" dirty="0"/>
              <a:t> </a:t>
            </a:r>
            <a:r>
              <a:rPr lang="en-US" sz="1900" b="1" dirty="0" err="1"/>
              <a:t>krčenje</a:t>
            </a:r>
            <a:r>
              <a:rPr lang="en-US" sz="1900" b="1" dirty="0"/>
              <a:t> </a:t>
            </a:r>
            <a:r>
              <a:rPr lang="en-US" sz="1900" b="1" dirty="0" err="1"/>
              <a:t>šuma</a:t>
            </a:r>
            <a:r>
              <a:rPr lang="en-US" sz="1900" b="1" dirty="0"/>
              <a:t>, </a:t>
            </a:r>
            <a:r>
              <a:rPr lang="en-US" sz="1900" b="1" dirty="0" err="1"/>
              <a:t>osobito</a:t>
            </a:r>
            <a:r>
              <a:rPr lang="en-US" sz="1900" b="1" dirty="0"/>
              <a:t> </a:t>
            </a:r>
            <a:r>
              <a:rPr lang="en-US" sz="1900" b="1" dirty="0" err="1"/>
              <a:t>tropskih</a:t>
            </a:r>
            <a:r>
              <a:rPr lang="en-US" sz="1900" b="1" dirty="0"/>
              <a:t> </a:t>
            </a:r>
            <a:r>
              <a:rPr lang="en-US" sz="1900" b="1" dirty="0" err="1"/>
              <a:t>šuma</a:t>
            </a:r>
            <a:r>
              <a:rPr lang="en-US" sz="1900" b="1" dirty="0"/>
              <a:t> u </a:t>
            </a:r>
            <a:r>
              <a:rPr lang="en-US" sz="1900" b="1" dirty="0" err="1"/>
              <a:t>Južnoj</a:t>
            </a:r>
            <a:r>
              <a:rPr lang="en-US" sz="1900" b="1" dirty="0"/>
              <a:t> </a:t>
            </a:r>
            <a:r>
              <a:rPr lang="en-US" sz="1900" b="1" dirty="0" err="1"/>
              <a:t>Americi</a:t>
            </a:r>
            <a:r>
              <a:rPr lang="en-US" sz="1900" b="1" dirty="0"/>
              <a:t>, </a:t>
            </a:r>
            <a:r>
              <a:rPr lang="en-US" sz="1900" b="1" dirty="0" err="1"/>
              <a:t>takozvanih</a:t>
            </a:r>
            <a:r>
              <a:rPr lang="en-US" sz="1900" b="1" dirty="0"/>
              <a:t> "</a:t>
            </a:r>
            <a:r>
              <a:rPr lang="en-US" sz="1900" b="1" dirty="0" err="1"/>
              <a:t>pluća</a:t>
            </a:r>
            <a:r>
              <a:rPr lang="en-US" sz="1900" b="1" dirty="0"/>
              <a:t> </a:t>
            </a:r>
            <a:r>
              <a:rPr lang="en-US" sz="1900" b="1" dirty="0" err="1"/>
              <a:t>planete</a:t>
            </a:r>
            <a:r>
              <a:rPr lang="en-US" sz="1900" b="1" dirty="0"/>
              <a:t> </a:t>
            </a:r>
            <a:r>
              <a:rPr lang="en-US" sz="1900" b="1" dirty="0" err="1"/>
              <a:t>Zemlje</a:t>
            </a:r>
            <a:r>
              <a:rPr lang="en-US" sz="1900" b="1" dirty="0"/>
              <a:t>", </a:t>
            </a:r>
            <a:r>
              <a:rPr lang="en-US" sz="1900" b="1" dirty="0" err="1"/>
              <a:t>uništava</a:t>
            </a:r>
            <a:r>
              <a:rPr lang="en-US" sz="1900" b="1" dirty="0"/>
              <a:t> </a:t>
            </a:r>
            <a:r>
              <a:rPr lang="en-US" sz="1900" b="1" dirty="0" err="1"/>
              <a:t>jedini</a:t>
            </a:r>
            <a:r>
              <a:rPr lang="en-US" sz="1900" b="1" dirty="0"/>
              <a:t> </a:t>
            </a:r>
            <a:r>
              <a:rPr lang="en-US" sz="1900" b="1" dirty="0" err="1"/>
              <a:t>izvor</a:t>
            </a:r>
            <a:r>
              <a:rPr lang="en-US" sz="1900" b="1" dirty="0"/>
              <a:t> </a:t>
            </a:r>
            <a:r>
              <a:rPr lang="en-US" sz="1900" b="1" dirty="0" err="1"/>
              <a:t>kisika</a:t>
            </a:r>
            <a:r>
              <a:rPr lang="en-US" sz="1900" b="1" dirty="0"/>
              <a:t> </a:t>
            </a:r>
            <a:r>
              <a:rPr lang="en-US" sz="1900" b="1" dirty="0" err="1"/>
              <a:t>potreban</a:t>
            </a:r>
            <a:r>
              <a:rPr lang="en-US" sz="1900" b="1" dirty="0"/>
              <a:t> za </a:t>
            </a:r>
            <a:r>
              <a:rPr lang="en-US" sz="1900" b="1" dirty="0" err="1"/>
              <a:t>životne</a:t>
            </a:r>
            <a:r>
              <a:rPr lang="en-US" sz="1900" b="1" dirty="0"/>
              <a:t> </a:t>
            </a:r>
            <a:r>
              <a:rPr lang="en-US" sz="1900" b="1" dirty="0" err="1"/>
              <a:t>procese</a:t>
            </a:r>
            <a:r>
              <a:rPr lang="en-US" sz="1900" b="1" dirty="0"/>
              <a:t>.</a:t>
            </a:r>
            <a:endParaRPr lang="hr-HR" sz="1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0BBFCB-278B-4474-8048-E81E73D835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r="21819" b="-1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990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166578C-4316-4C10-89C0-CBAD8BCB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67EAD6BE-6743-4E5D-B371-D6D422290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A21397-70AD-4B22-B332-41C5E2CA8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76B637C-5B6A-4B3F-951A-42C0E88B52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CFCE98-3E90-4230-9F34-423CD9A73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B6E6422-6AEA-47B7-9770-5516483C4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32F8A4-33D0-4CE5-ACBF-F9BDA7C0A9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A98B027-AEDA-43C5-98F4-583B15C0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hr-HR" b="1" i="1" u="sng" dirty="0"/>
              <a:t>Utjecaj na građevine</a:t>
            </a:r>
            <a:endParaRPr lang="hr-H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940E9A-BC73-4828-82AC-C6F5C978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44D85D2-A15D-4F7C-8236-71C3B1FE97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r="2" b="2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EBB388-E9A7-4AEA-BCD7-0922DECA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C41C38-C3DD-4CF3-AFAA-5BE05CBF3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err="1"/>
              <a:t>Višak</a:t>
            </a:r>
            <a:r>
              <a:rPr lang="en-US" sz="2200" b="1" dirty="0"/>
              <a:t> </a:t>
            </a:r>
            <a:r>
              <a:rPr lang="en-US" sz="2200" b="1" dirty="0" err="1"/>
              <a:t>protona</a:t>
            </a:r>
            <a:r>
              <a:rPr lang="en-US" sz="2200" b="1" dirty="0"/>
              <a:t> u </a:t>
            </a:r>
            <a:r>
              <a:rPr lang="en-US" sz="2200" b="1" dirty="0" err="1"/>
              <a:t>kišnici</a:t>
            </a:r>
            <a:r>
              <a:rPr lang="en-US" sz="2200" b="1" dirty="0"/>
              <a:t> </a:t>
            </a:r>
            <a:r>
              <a:rPr lang="en-US" sz="2200" b="1" dirty="0" err="1"/>
              <a:t>uzrokuje</a:t>
            </a:r>
            <a:r>
              <a:rPr lang="en-US" sz="2200" b="1" dirty="0"/>
              <a:t> </a:t>
            </a:r>
            <a:r>
              <a:rPr lang="en-US" sz="2200" b="1" dirty="0" err="1"/>
              <a:t>povećano</a:t>
            </a:r>
            <a:r>
              <a:rPr lang="en-US" sz="2200" b="1" dirty="0"/>
              <a:t> </a:t>
            </a:r>
            <a:r>
              <a:rPr lang="en-US" sz="2200" b="1" dirty="0" err="1"/>
              <a:t>propadanje</a:t>
            </a:r>
            <a:r>
              <a:rPr lang="en-US" sz="2200" b="1" dirty="0"/>
              <a:t> </a:t>
            </a:r>
            <a:r>
              <a:rPr lang="en-US" sz="2200" b="1" dirty="0" err="1"/>
              <a:t>stijena</a:t>
            </a:r>
            <a:r>
              <a:rPr lang="en-US" sz="2200" b="1" dirty="0"/>
              <a:t>, </a:t>
            </a:r>
            <a:r>
              <a:rPr lang="en-US" sz="2200" b="1" dirty="0" err="1"/>
              <a:t>što</a:t>
            </a:r>
            <a:r>
              <a:rPr lang="en-US" sz="2200" b="1" dirty="0"/>
              <a:t> </a:t>
            </a:r>
            <a:r>
              <a:rPr lang="en-US" sz="2200" b="1" dirty="0" err="1"/>
              <a:t>znači</a:t>
            </a:r>
            <a:r>
              <a:rPr lang="en-US" sz="2200" b="1" dirty="0"/>
              <a:t> da se </a:t>
            </a:r>
            <a:r>
              <a:rPr lang="en-US" sz="2200" b="1" dirty="0" err="1"/>
              <a:t>raspadanje</a:t>
            </a:r>
            <a:r>
              <a:rPr lang="en-US" sz="2200" b="1" dirty="0"/>
              <a:t> </a:t>
            </a:r>
            <a:r>
              <a:rPr lang="en-US" sz="2200" b="1" dirty="0" err="1"/>
              <a:t>ubrzava</a:t>
            </a:r>
            <a:r>
              <a:rPr lang="en-US" sz="2200" b="1" dirty="0"/>
              <a:t>.</a:t>
            </a:r>
            <a:endParaRPr lang="hr-HR" sz="2200" b="1" dirty="0"/>
          </a:p>
          <a:p>
            <a:r>
              <a:rPr lang="en-US" sz="2200" b="1" dirty="0" err="1"/>
              <a:t>Tako</a:t>
            </a:r>
            <a:r>
              <a:rPr lang="en-US" sz="2200" b="1" dirty="0"/>
              <a:t>,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primjer</a:t>
            </a:r>
            <a:r>
              <a:rPr lang="en-US" sz="2200" b="1" dirty="0"/>
              <a:t>, </a:t>
            </a:r>
            <a:r>
              <a:rPr lang="en-US" sz="2200" b="1" dirty="0" err="1"/>
              <a:t>vapnenac</a:t>
            </a:r>
            <a:r>
              <a:rPr lang="en-US" sz="2200" b="1" dirty="0"/>
              <a:t> </a:t>
            </a:r>
            <a:r>
              <a:rPr lang="en-US" sz="2200" b="1" dirty="0" err="1"/>
              <a:t>reagira</a:t>
            </a:r>
            <a:r>
              <a:rPr lang="en-US" sz="2200" b="1" dirty="0"/>
              <a:t> </a:t>
            </a:r>
            <a:r>
              <a:rPr lang="en-US" sz="2200" b="1" dirty="0" err="1"/>
              <a:t>sa</a:t>
            </a:r>
            <a:r>
              <a:rPr lang="en-US" sz="2200" b="1" dirty="0"/>
              <a:t> </a:t>
            </a:r>
            <a:r>
              <a:rPr lang="en-US" sz="2200" b="1" dirty="0" err="1"/>
              <a:t>sumpornom</a:t>
            </a:r>
            <a:r>
              <a:rPr lang="en-US" sz="2200" b="1" dirty="0"/>
              <a:t> </a:t>
            </a:r>
            <a:r>
              <a:rPr lang="en-US" sz="2200" b="1" dirty="0" err="1"/>
              <a:t>kiselinom</a:t>
            </a:r>
            <a:r>
              <a:rPr lang="en-US" sz="2200" b="1" dirty="0"/>
              <a:t> u </a:t>
            </a:r>
            <a:r>
              <a:rPr lang="en-US" sz="2200" b="1" dirty="0" err="1"/>
              <a:t>gipsu</a:t>
            </a:r>
            <a:r>
              <a:rPr lang="en-US" sz="2200" b="1" dirty="0"/>
              <a:t>. </a:t>
            </a:r>
            <a:endParaRPr lang="hr-HR" sz="2200" b="1" dirty="0"/>
          </a:p>
          <a:p>
            <a:r>
              <a:rPr lang="en-US" sz="2200" b="1" dirty="0"/>
              <a:t>Ovo </a:t>
            </a:r>
            <a:r>
              <a:rPr lang="en-US" sz="2200" b="1" dirty="0" err="1"/>
              <a:t>drobi</a:t>
            </a:r>
            <a:r>
              <a:rPr lang="en-US" sz="2200" b="1" dirty="0"/>
              <a:t> </a:t>
            </a:r>
            <a:r>
              <a:rPr lang="en-US" sz="2200" b="1" dirty="0" err="1"/>
              <a:t>kamenje</a:t>
            </a:r>
            <a:r>
              <a:rPr lang="en-US" sz="2200" b="1" dirty="0"/>
              <a:t>.</a:t>
            </a:r>
            <a:endParaRPr lang="hr-HR" sz="2200" b="1" dirty="0"/>
          </a:p>
          <a:p>
            <a:r>
              <a:rPr lang="en-US" sz="2200" b="1" dirty="0"/>
              <a:t>Na </a:t>
            </a:r>
            <a:r>
              <a:rPr lang="en-US" sz="2200" b="1" dirty="0" err="1"/>
              <a:t>sličan</a:t>
            </a:r>
            <a:r>
              <a:rPr lang="en-US" sz="2200" b="1" dirty="0"/>
              <a:t> </a:t>
            </a:r>
            <a:r>
              <a:rPr lang="en-US" sz="2200" b="1" dirty="0" err="1"/>
              <a:t>način</a:t>
            </a:r>
            <a:r>
              <a:rPr lang="en-US" sz="2200" b="1" dirty="0"/>
              <a:t>, </a:t>
            </a:r>
            <a:r>
              <a:rPr lang="en-US" sz="2200" b="1" dirty="0" err="1"/>
              <a:t>pijesak</a:t>
            </a:r>
            <a:r>
              <a:rPr lang="en-US" sz="2200" b="1" dirty="0"/>
              <a:t> se </a:t>
            </a:r>
            <a:r>
              <a:rPr lang="en-US" sz="2200" b="1" dirty="0" err="1"/>
              <a:t>raspada</a:t>
            </a:r>
            <a:r>
              <a:rPr lang="en-US" sz="2200" b="1" dirty="0"/>
              <a:t>. </a:t>
            </a:r>
            <a:endParaRPr lang="hr-HR" sz="2200" b="1" dirty="0"/>
          </a:p>
          <a:p>
            <a:r>
              <a:rPr lang="en-US" sz="2200" b="1" dirty="0"/>
              <a:t>Na taj </a:t>
            </a:r>
            <a:r>
              <a:rPr lang="en-US" sz="2200" b="1" dirty="0" err="1"/>
              <a:t>su</a:t>
            </a:r>
            <a:r>
              <a:rPr lang="en-US" sz="2200" b="1" dirty="0"/>
              <a:t> </a:t>
            </a:r>
            <a:r>
              <a:rPr lang="en-US" sz="2200" b="1" dirty="0" err="1"/>
              <a:t>način</a:t>
            </a:r>
            <a:r>
              <a:rPr lang="en-US" sz="2200" b="1" dirty="0"/>
              <a:t> </a:t>
            </a:r>
            <a:r>
              <a:rPr lang="en-US" sz="2200" b="1" dirty="0" err="1"/>
              <a:t>nepovratno</a:t>
            </a:r>
            <a:r>
              <a:rPr lang="en-US" sz="2200" b="1" dirty="0"/>
              <a:t> </a:t>
            </a:r>
            <a:r>
              <a:rPr lang="en-US" sz="2200" b="1" dirty="0" err="1"/>
              <a:t>uništeni</a:t>
            </a:r>
            <a:r>
              <a:rPr lang="en-US" sz="2200" b="1" dirty="0"/>
              <a:t> </a:t>
            </a:r>
            <a:r>
              <a:rPr lang="en-US" sz="2200" b="1" dirty="0" err="1"/>
              <a:t>brojni</a:t>
            </a:r>
            <a:r>
              <a:rPr lang="en-US" sz="2200" b="1" dirty="0"/>
              <a:t> </a:t>
            </a:r>
            <a:r>
              <a:rPr lang="en-US" sz="2200" b="1" dirty="0" err="1"/>
              <a:t>kulturni</a:t>
            </a:r>
            <a:r>
              <a:rPr lang="en-US" sz="2200" b="1" dirty="0"/>
              <a:t> </a:t>
            </a:r>
            <a:r>
              <a:rPr lang="en-US" sz="2200" b="1" dirty="0" err="1"/>
              <a:t>spomenici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stare </a:t>
            </a:r>
            <a:r>
              <a:rPr lang="en-US" sz="2200" b="1" dirty="0" err="1"/>
              <a:t>crkve</a:t>
            </a:r>
            <a:r>
              <a:rPr lang="en-US" sz="2200" b="1" dirty="0"/>
              <a:t>.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4604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0A7411-E1AB-4342-B8D0-72D37FF5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 dirty="0" err="1"/>
              <a:t>Nastajenje</a:t>
            </a:r>
            <a:r>
              <a:rPr lang="hr-HR" b="1" i="1" u="sng" dirty="0"/>
              <a:t> kiselih kiša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976462-DC3F-410B-B28A-D6052FC80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Procesi</a:t>
            </a:r>
            <a:r>
              <a:rPr lang="en-US" b="1" dirty="0"/>
              <a:t> </a:t>
            </a:r>
            <a:r>
              <a:rPr lang="en-US" b="1" dirty="0" err="1"/>
              <a:t>izgaranja</a:t>
            </a:r>
            <a:r>
              <a:rPr lang="en-US" b="1" dirty="0"/>
              <a:t> </a:t>
            </a:r>
            <a:r>
              <a:rPr lang="en-US" b="1" dirty="0" err="1"/>
              <a:t>proizvode</a:t>
            </a:r>
            <a:r>
              <a:rPr lang="en-US" b="1" dirty="0"/>
              <a:t> </a:t>
            </a:r>
            <a:r>
              <a:rPr lang="en-US" b="1" dirty="0" err="1"/>
              <a:t>sumpor</a:t>
            </a:r>
            <a:r>
              <a:rPr lang="en-US" b="1" dirty="0"/>
              <a:t> -</a:t>
            </a:r>
            <a:r>
              <a:rPr lang="en-US" b="1" dirty="0" err="1"/>
              <a:t>dioksid</a:t>
            </a:r>
            <a:r>
              <a:rPr lang="en-US" b="1" dirty="0"/>
              <a:t>, </a:t>
            </a:r>
            <a:r>
              <a:rPr lang="en-US" b="1" dirty="0" err="1"/>
              <a:t>dušikove</a:t>
            </a:r>
            <a:r>
              <a:rPr lang="en-US" b="1" dirty="0"/>
              <a:t> </a:t>
            </a:r>
            <a:r>
              <a:rPr lang="en-US" b="1" dirty="0" err="1"/>
              <a:t>okside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druge</a:t>
            </a:r>
            <a:r>
              <a:rPr lang="en-US" b="1" dirty="0"/>
              <a:t> </a:t>
            </a:r>
            <a:r>
              <a:rPr lang="en-US" b="1" dirty="0" err="1"/>
              <a:t>plinove</a:t>
            </a:r>
            <a:r>
              <a:rPr lang="en-US" b="1" dirty="0"/>
              <a:t> koji </a:t>
            </a:r>
            <a:r>
              <a:rPr lang="en-US" b="1" dirty="0" err="1"/>
              <a:t>potiču</a:t>
            </a:r>
            <a:r>
              <a:rPr lang="en-US" b="1" dirty="0"/>
              <a:t> </a:t>
            </a:r>
            <a:r>
              <a:rPr lang="en-US" b="1" dirty="0" err="1"/>
              <a:t>stvaranje</a:t>
            </a:r>
            <a:r>
              <a:rPr lang="en-US" b="1" dirty="0"/>
              <a:t> </a:t>
            </a:r>
            <a:r>
              <a:rPr lang="en-US" b="1" dirty="0" err="1"/>
              <a:t>kiselina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 err="1"/>
              <a:t>Takvi</a:t>
            </a:r>
            <a:r>
              <a:rPr lang="en-US" b="1" dirty="0"/>
              <a:t> </a:t>
            </a:r>
            <a:r>
              <a:rPr lang="en-US" b="1" dirty="0" err="1"/>
              <a:t>slobodni</a:t>
            </a:r>
            <a:r>
              <a:rPr lang="en-US" b="1" dirty="0"/>
              <a:t> </a:t>
            </a:r>
            <a:r>
              <a:rPr lang="en-US" b="1" dirty="0" err="1"/>
              <a:t>nemetalni</a:t>
            </a:r>
            <a:r>
              <a:rPr lang="en-US" b="1" dirty="0"/>
              <a:t> </a:t>
            </a:r>
            <a:r>
              <a:rPr lang="en-US" b="1" dirty="0" err="1"/>
              <a:t>oksidi</a:t>
            </a:r>
            <a:r>
              <a:rPr lang="en-US" b="1" dirty="0"/>
              <a:t> </a:t>
            </a:r>
            <a:r>
              <a:rPr lang="en-US" b="1" dirty="0" err="1"/>
              <a:t>oksidiraju</a:t>
            </a:r>
            <a:r>
              <a:rPr lang="en-US" b="1" dirty="0"/>
              <a:t> u </a:t>
            </a:r>
            <a:r>
              <a:rPr lang="en-US" b="1" dirty="0" err="1"/>
              <a:t>vlažnoj</a:t>
            </a:r>
            <a:r>
              <a:rPr lang="en-US" b="1" dirty="0"/>
              <a:t> </a:t>
            </a:r>
            <a:r>
              <a:rPr lang="en-US" b="1" dirty="0" err="1"/>
              <a:t>atmosferi</a:t>
            </a:r>
            <a:r>
              <a:rPr lang="en-US" b="1" dirty="0"/>
              <a:t> </a:t>
            </a:r>
            <a:r>
              <a:rPr lang="en-US" b="1" dirty="0" err="1"/>
              <a:t>vodenom</a:t>
            </a:r>
            <a:r>
              <a:rPr lang="en-US" b="1" dirty="0"/>
              <a:t> </a:t>
            </a:r>
            <a:r>
              <a:rPr lang="en-US" b="1" dirty="0" err="1"/>
              <a:t>parom</a:t>
            </a:r>
            <a:r>
              <a:rPr lang="en-US" b="1" dirty="0"/>
              <a:t> do </a:t>
            </a:r>
            <a:r>
              <a:rPr lang="en-US" b="1" dirty="0" err="1"/>
              <a:t>sumporne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dušične</a:t>
            </a:r>
            <a:r>
              <a:rPr lang="en-US" b="1" dirty="0"/>
              <a:t> </a:t>
            </a:r>
            <a:r>
              <a:rPr lang="en-US" b="1" dirty="0" err="1"/>
              <a:t>kiseline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/>
              <a:t>Ove se </a:t>
            </a:r>
            <a:r>
              <a:rPr lang="en-US" b="1" dirty="0" err="1"/>
              <a:t>tvari</a:t>
            </a:r>
            <a:r>
              <a:rPr lang="en-US" b="1" dirty="0"/>
              <a:t> </a:t>
            </a:r>
            <a:r>
              <a:rPr lang="en-US" b="1" dirty="0" err="1"/>
              <a:t>otapaju</a:t>
            </a:r>
            <a:r>
              <a:rPr lang="en-US" b="1" dirty="0"/>
              <a:t> u </a:t>
            </a:r>
            <a:r>
              <a:rPr lang="en-US" b="1" dirty="0" err="1"/>
              <a:t>zraku</a:t>
            </a:r>
            <a:r>
              <a:rPr lang="en-US" b="1" dirty="0"/>
              <a:t> </a:t>
            </a:r>
            <a:r>
              <a:rPr lang="en-US" b="1" dirty="0" err="1"/>
              <a:t>tako</a:t>
            </a:r>
            <a:r>
              <a:rPr lang="en-US" b="1" dirty="0"/>
              <a:t> da </a:t>
            </a:r>
            <a:r>
              <a:rPr lang="en-US" b="1" dirty="0" err="1"/>
              <a:t>zatim</a:t>
            </a:r>
            <a:r>
              <a:rPr lang="en-US" b="1" dirty="0"/>
              <a:t> </a:t>
            </a:r>
            <a:r>
              <a:rPr lang="en-US" b="1" dirty="0" err="1"/>
              <a:t>padaju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tlo</a:t>
            </a:r>
            <a:r>
              <a:rPr lang="en-US" b="1" dirty="0"/>
              <a:t> s </a:t>
            </a:r>
            <a:r>
              <a:rPr lang="en-US" b="1" dirty="0" err="1"/>
              <a:t>oborinama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 err="1"/>
              <a:t>Budući</a:t>
            </a:r>
            <a:r>
              <a:rPr lang="en-US" b="1" dirty="0"/>
              <a:t> da se </a:t>
            </a:r>
            <a:r>
              <a:rPr lang="en-US" b="1" dirty="0" err="1"/>
              <a:t>ti</a:t>
            </a:r>
            <a:r>
              <a:rPr lang="en-US" b="1" dirty="0"/>
              <a:t> </a:t>
            </a:r>
            <a:r>
              <a:rPr lang="en-US" b="1" dirty="0" err="1"/>
              <a:t>proizvodi</a:t>
            </a:r>
            <a:r>
              <a:rPr lang="en-US" b="1" dirty="0"/>
              <a:t> </a:t>
            </a:r>
            <a:r>
              <a:rPr lang="en-US" b="1" dirty="0" err="1"/>
              <a:t>izgaranja</a:t>
            </a:r>
            <a:r>
              <a:rPr lang="en-US" b="1" dirty="0"/>
              <a:t> u </a:t>
            </a:r>
            <a:r>
              <a:rPr lang="en-US" b="1" dirty="0" err="1"/>
              <a:t>većim</a:t>
            </a:r>
            <a:r>
              <a:rPr lang="en-US" b="1" dirty="0"/>
              <a:t> </a:t>
            </a:r>
            <a:r>
              <a:rPr lang="en-US" b="1" dirty="0" err="1"/>
              <a:t>količinama</a:t>
            </a:r>
            <a:r>
              <a:rPr lang="en-US" b="1" dirty="0"/>
              <a:t> </a:t>
            </a:r>
            <a:r>
              <a:rPr lang="en-US" b="1" dirty="0" err="1"/>
              <a:t>proizvode</a:t>
            </a:r>
            <a:r>
              <a:rPr lang="en-US" b="1" dirty="0"/>
              <a:t> u </a:t>
            </a:r>
            <a:r>
              <a:rPr lang="en-US" b="1" dirty="0" err="1"/>
              <a:t>gradovima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industrijskim</a:t>
            </a:r>
            <a:r>
              <a:rPr lang="en-US" b="1" dirty="0"/>
              <a:t> </a:t>
            </a:r>
            <a:r>
              <a:rPr lang="en-US" b="1" dirty="0" err="1"/>
              <a:t>zonama</a:t>
            </a:r>
            <a:r>
              <a:rPr lang="en-US" b="1" dirty="0"/>
              <a:t>, </a:t>
            </a:r>
            <a:r>
              <a:rPr lang="en-US" b="1" dirty="0" err="1"/>
              <a:t>tamo</a:t>
            </a:r>
            <a:r>
              <a:rPr lang="en-US" b="1" dirty="0"/>
              <a:t> je pH </a:t>
            </a:r>
            <a:r>
              <a:rPr lang="en-US" b="1" dirty="0" err="1"/>
              <a:t>vrijednost</a:t>
            </a:r>
            <a:r>
              <a:rPr lang="en-US" b="1" dirty="0"/>
              <a:t> </a:t>
            </a:r>
            <a:r>
              <a:rPr lang="en-US" b="1" dirty="0" err="1"/>
              <a:t>uglavnom</a:t>
            </a:r>
            <a:r>
              <a:rPr lang="en-US" b="1" dirty="0"/>
              <a:t> </a:t>
            </a:r>
            <a:r>
              <a:rPr lang="en-US" b="1" dirty="0" err="1"/>
              <a:t>niža</a:t>
            </a:r>
            <a:r>
              <a:rPr lang="en-US" b="1" dirty="0"/>
              <a:t> </a:t>
            </a:r>
            <a:r>
              <a:rPr lang="en-US" b="1" dirty="0" err="1"/>
              <a:t>nego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selu</a:t>
            </a:r>
            <a:r>
              <a:rPr lang="en-US" b="1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70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8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3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5EE302E-F330-4D22-8736-69C2EB0A8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4" r="-1" b="2211"/>
          <a:stretch/>
        </p:blipFill>
        <p:spPr>
          <a:xfrm>
            <a:off x="628034" y="673313"/>
            <a:ext cx="10901284" cy="5567463"/>
          </a:xfrm>
          <a:prstGeom prst="rect">
            <a:avLst/>
          </a:prstGeom>
        </p:spPr>
      </p:pic>
      <p:grpSp>
        <p:nvGrpSpPr>
          <p:cNvPr id="38" name="Group 25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7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9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10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C39A32-CABD-40CE-8130-4B9A2E9F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5F33AE-B5BF-4639-BB73-17DDF633D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b="1" dirty="0" err="1"/>
              <a:t>Ugljični</a:t>
            </a:r>
            <a:r>
              <a:rPr lang="en-US" b="1" dirty="0"/>
              <a:t> </a:t>
            </a:r>
            <a:r>
              <a:rPr lang="en-US" b="1" dirty="0" err="1"/>
              <a:t>dioksid</a:t>
            </a:r>
            <a:r>
              <a:rPr lang="en-US" b="1" dirty="0"/>
              <a:t> </a:t>
            </a:r>
            <a:r>
              <a:rPr lang="en-US" b="1" dirty="0" err="1"/>
              <a:t>jedan</a:t>
            </a:r>
            <a:r>
              <a:rPr lang="en-US" b="1" dirty="0"/>
              <a:t> je od </a:t>
            </a:r>
            <a:r>
              <a:rPr lang="en-US" b="1" dirty="0" err="1"/>
              <a:t>plinova</a:t>
            </a:r>
            <a:r>
              <a:rPr lang="en-US" b="1" dirty="0"/>
              <a:t> koji </a:t>
            </a:r>
            <a:r>
              <a:rPr lang="en-US" b="1" dirty="0" err="1"/>
              <a:t>zagađuje</a:t>
            </a:r>
            <a:r>
              <a:rPr lang="en-US" b="1" dirty="0"/>
              <a:t> </a:t>
            </a:r>
            <a:r>
              <a:rPr lang="en-US" b="1" dirty="0" err="1"/>
              <a:t>atmosferu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tako</a:t>
            </a:r>
            <a:r>
              <a:rPr lang="en-US" b="1" dirty="0"/>
              <a:t> </a:t>
            </a:r>
            <a:r>
              <a:rPr lang="en-US" b="1" dirty="0" err="1"/>
              <a:t>utječe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klimatske</a:t>
            </a:r>
            <a:r>
              <a:rPr lang="en-US" b="1" dirty="0"/>
              <a:t> </a:t>
            </a:r>
            <a:r>
              <a:rPr lang="en-US" b="1" dirty="0" err="1"/>
              <a:t>promjene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/>
              <a:t>Spada u </a:t>
            </a:r>
            <a:r>
              <a:rPr lang="en-US" b="1" dirty="0" err="1"/>
              <a:t>takozvane</a:t>
            </a:r>
            <a:r>
              <a:rPr lang="en-US" b="1" dirty="0"/>
              <a:t> </a:t>
            </a:r>
            <a:r>
              <a:rPr lang="en-US" b="1" dirty="0" err="1"/>
              <a:t>stakleničke</a:t>
            </a:r>
            <a:r>
              <a:rPr lang="en-US" b="1" dirty="0"/>
              <a:t> </a:t>
            </a:r>
            <a:r>
              <a:rPr lang="en-US" b="1" dirty="0" err="1"/>
              <a:t>plinove</a:t>
            </a:r>
            <a:r>
              <a:rPr lang="en-US" b="1" dirty="0"/>
              <a:t>, </a:t>
            </a:r>
            <a:r>
              <a:rPr lang="en-US" b="1" dirty="0" err="1"/>
              <a:t>odnosno</a:t>
            </a:r>
            <a:r>
              <a:rPr lang="en-US" b="1" dirty="0"/>
              <a:t> </a:t>
            </a:r>
            <a:r>
              <a:rPr lang="en-US" b="1" dirty="0" err="1"/>
              <a:t>plinove</a:t>
            </a:r>
            <a:r>
              <a:rPr lang="en-US" b="1" dirty="0"/>
              <a:t> koji </a:t>
            </a:r>
            <a:r>
              <a:rPr lang="en-US" b="1" dirty="0" err="1"/>
              <a:t>uzrokuju</a:t>
            </a:r>
            <a:r>
              <a:rPr lang="en-US" b="1" dirty="0"/>
              <a:t> </a:t>
            </a:r>
            <a:r>
              <a:rPr lang="en-US" b="1" dirty="0" err="1"/>
              <a:t>pojavu</a:t>
            </a:r>
            <a:r>
              <a:rPr lang="en-US" b="1" dirty="0"/>
              <a:t> </a:t>
            </a:r>
            <a:r>
              <a:rPr lang="en-US" b="1" dirty="0" err="1"/>
              <a:t>staklenika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 err="1"/>
              <a:t>Učinak</a:t>
            </a:r>
            <a:r>
              <a:rPr lang="en-US" b="1" dirty="0"/>
              <a:t> </a:t>
            </a:r>
            <a:r>
              <a:rPr lang="en-US" b="1" dirty="0" err="1"/>
              <a:t>djelovanja</a:t>
            </a:r>
            <a:r>
              <a:rPr lang="en-US" b="1" dirty="0"/>
              <a:t> </a:t>
            </a:r>
            <a:r>
              <a:rPr lang="en-US" b="1" dirty="0" err="1"/>
              <a:t>stakleničkih</a:t>
            </a:r>
            <a:r>
              <a:rPr lang="en-US" b="1" dirty="0"/>
              <a:t> </a:t>
            </a:r>
            <a:r>
              <a:rPr lang="en-US" b="1" dirty="0" err="1"/>
              <a:t>plinova</a:t>
            </a:r>
            <a:r>
              <a:rPr lang="en-US" b="1" dirty="0"/>
              <a:t> u </a:t>
            </a:r>
            <a:r>
              <a:rPr lang="en-US" b="1" dirty="0" err="1"/>
              <a:t>slojevima</a:t>
            </a:r>
            <a:r>
              <a:rPr lang="en-US" b="1" dirty="0"/>
              <a:t> </a:t>
            </a:r>
            <a:r>
              <a:rPr lang="en-US" b="1" dirty="0" err="1"/>
              <a:t>atmosfere</a:t>
            </a:r>
            <a:r>
              <a:rPr lang="en-US" b="1" dirty="0"/>
              <a:t> je da se </a:t>
            </a:r>
            <a:r>
              <a:rPr lang="en-US" b="1" dirty="0" err="1"/>
              <a:t>Zemljina</a:t>
            </a:r>
            <a:r>
              <a:rPr lang="en-US" b="1" dirty="0"/>
              <a:t> </a:t>
            </a:r>
            <a:r>
              <a:rPr lang="en-US" b="1" dirty="0" err="1"/>
              <a:t>površina</a:t>
            </a:r>
            <a:r>
              <a:rPr lang="en-US" b="1" dirty="0"/>
              <a:t> </a:t>
            </a:r>
            <a:r>
              <a:rPr lang="en-US" b="1" dirty="0" err="1"/>
              <a:t>neprirodno</a:t>
            </a:r>
            <a:r>
              <a:rPr lang="en-US" b="1" dirty="0"/>
              <a:t> </a:t>
            </a:r>
            <a:r>
              <a:rPr lang="en-US" b="1" dirty="0" err="1"/>
              <a:t>zagrijava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7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F3F211-CACD-4A76-AABD-0118C251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25FB36-CFC8-4128-A8DB-CDC15D4A7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Svi </a:t>
            </a:r>
            <a:r>
              <a:rPr lang="en-US" b="1" dirty="0" err="1"/>
              <a:t>osjećamo</a:t>
            </a:r>
            <a:r>
              <a:rPr lang="en-US" b="1" dirty="0"/>
              <a:t> </a:t>
            </a:r>
            <a:r>
              <a:rPr lang="en-US" b="1" dirty="0" err="1"/>
              <a:t>promjene</a:t>
            </a:r>
            <a:r>
              <a:rPr lang="en-US" b="1" dirty="0"/>
              <a:t>, u </a:t>
            </a:r>
            <a:r>
              <a:rPr lang="en-US" b="1" dirty="0" err="1"/>
              <a:t>svakom</a:t>
            </a:r>
            <a:r>
              <a:rPr lang="en-US" b="1" dirty="0"/>
              <a:t> </a:t>
            </a:r>
            <a:r>
              <a:rPr lang="en-US" b="1" dirty="0" err="1"/>
              <a:t>dijelu</a:t>
            </a:r>
            <a:r>
              <a:rPr lang="en-US" b="1" dirty="0"/>
              <a:t> </a:t>
            </a:r>
            <a:r>
              <a:rPr lang="en-US" b="1" dirty="0" err="1"/>
              <a:t>planete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smanjiti</a:t>
            </a:r>
            <a:r>
              <a:rPr lang="en-US" b="1" dirty="0"/>
              <a:t> </a:t>
            </a:r>
            <a:r>
              <a:rPr lang="en-US" b="1" dirty="0" err="1"/>
              <a:t>količinu</a:t>
            </a:r>
            <a:r>
              <a:rPr lang="en-US" b="1" dirty="0"/>
              <a:t> </a:t>
            </a:r>
            <a:r>
              <a:rPr lang="en-US" b="1" dirty="0" err="1"/>
              <a:t>ugljičnog</a:t>
            </a:r>
            <a:r>
              <a:rPr lang="en-US" b="1" dirty="0"/>
              <a:t> </a:t>
            </a:r>
            <a:r>
              <a:rPr lang="en-US" b="1" dirty="0" err="1"/>
              <a:t>dioksida</a:t>
            </a:r>
            <a:r>
              <a:rPr lang="en-US" b="1" dirty="0"/>
              <a:t> u </a:t>
            </a:r>
            <a:r>
              <a:rPr lang="en-US" b="1" dirty="0" err="1"/>
              <a:t>atmosferi</a:t>
            </a:r>
            <a:r>
              <a:rPr lang="en-US" b="1" dirty="0"/>
              <a:t> </a:t>
            </a:r>
            <a:r>
              <a:rPr lang="en-US" b="1" dirty="0" err="1"/>
              <a:t>uzrokovanu</a:t>
            </a:r>
            <a:r>
              <a:rPr lang="en-US" b="1" dirty="0"/>
              <a:t> </a:t>
            </a:r>
            <a:r>
              <a:rPr lang="en-US" b="1" dirty="0" err="1"/>
              <a:t>izgaranjem</a:t>
            </a:r>
            <a:r>
              <a:rPr lang="en-US" b="1" dirty="0"/>
              <a:t> </a:t>
            </a:r>
            <a:r>
              <a:rPr lang="en-US" b="1" dirty="0" err="1"/>
              <a:t>fosilnih</a:t>
            </a:r>
            <a:r>
              <a:rPr lang="en-US" b="1" dirty="0"/>
              <a:t> </a:t>
            </a:r>
            <a:r>
              <a:rPr lang="en-US" b="1" dirty="0" err="1"/>
              <a:t>goriva</a:t>
            </a:r>
            <a:r>
              <a:rPr lang="en-US" b="1" dirty="0"/>
              <a:t> (</a:t>
            </a:r>
            <a:r>
              <a:rPr lang="en-US" b="1" dirty="0" err="1"/>
              <a:t>ugljena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nafte</a:t>
            </a:r>
            <a:r>
              <a:rPr lang="en-US" b="1" dirty="0"/>
              <a:t>) </a:t>
            </a:r>
            <a:r>
              <a:rPr lang="en-US" b="1" dirty="0" err="1"/>
              <a:t>pitanje</a:t>
            </a:r>
            <a:r>
              <a:rPr lang="en-US" b="1" dirty="0"/>
              <a:t> je </a:t>
            </a:r>
            <a:r>
              <a:rPr lang="en-US" b="1" dirty="0" err="1"/>
              <a:t>koje</a:t>
            </a:r>
            <a:r>
              <a:rPr lang="en-US" b="1" dirty="0"/>
              <a:t> se </a:t>
            </a:r>
            <a:r>
              <a:rPr lang="en-US" b="1" dirty="0" err="1"/>
              <a:t>dugo</a:t>
            </a:r>
            <a:r>
              <a:rPr lang="en-US" b="1" dirty="0"/>
              <a:t> </a:t>
            </a:r>
            <a:r>
              <a:rPr lang="en-US" b="1" dirty="0" err="1"/>
              <a:t>postavljalo</a:t>
            </a:r>
            <a:r>
              <a:rPr lang="en-US" b="1" dirty="0"/>
              <a:t> </a:t>
            </a:r>
            <a:r>
              <a:rPr lang="en-US" b="1" dirty="0" err="1"/>
              <a:t>znanosti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politici</a:t>
            </a:r>
            <a:r>
              <a:rPr lang="en-US" b="1" dirty="0"/>
              <a:t>, </a:t>
            </a:r>
            <a:r>
              <a:rPr lang="en-US" b="1" dirty="0" err="1"/>
              <a:t>ali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svim</a:t>
            </a:r>
            <a:r>
              <a:rPr lang="en-US" b="1" dirty="0"/>
              <a:t> </a:t>
            </a:r>
            <a:r>
              <a:rPr lang="en-US" b="1" dirty="0" err="1"/>
              <a:t>stanovnicima</a:t>
            </a:r>
            <a:r>
              <a:rPr lang="en-US" b="1" dirty="0"/>
              <a:t> </a:t>
            </a:r>
            <a:r>
              <a:rPr lang="en-US" b="1" dirty="0" err="1"/>
              <a:t>Zemlje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 err="1"/>
              <a:t>Međunarodne</a:t>
            </a:r>
            <a:r>
              <a:rPr lang="en-US" b="1" dirty="0"/>
              <a:t> </a:t>
            </a:r>
            <a:r>
              <a:rPr lang="en-US" b="1" dirty="0" err="1"/>
              <a:t>konvencije</a:t>
            </a:r>
            <a:r>
              <a:rPr lang="en-US" b="1" dirty="0"/>
              <a:t> </a:t>
            </a:r>
            <a:r>
              <a:rPr lang="en-US" b="1" dirty="0" err="1"/>
              <a:t>također</a:t>
            </a:r>
            <a:r>
              <a:rPr lang="en-US" b="1" dirty="0"/>
              <a:t> </a:t>
            </a:r>
            <a:r>
              <a:rPr lang="en-US" b="1" dirty="0" err="1"/>
              <a:t>ograničavaju</a:t>
            </a:r>
            <a:r>
              <a:rPr lang="en-US" b="1" dirty="0"/>
              <a:t> </a:t>
            </a:r>
            <a:r>
              <a:rPr lang="en-US" b="1" dirty="0" err="1"/>
              <a:t>emisiju</a:t>
            </a:r>
            <a:r>
              <a:rPr lang="en-US" b="1" dirty="0"/>
              <a:t> </a:t>
            </a:r>
            <a:r>
              <a:rPr lang="en-US" b="1" dirty="0" err="1"/>
              <a:t>ugljičnog</a:t>
            </a:r>
            <a:r>
              <a:rPr lang="en-US" b="1" dirty="0"/>
              <a:t> </a:t>
            </a:r>
            <a:r>
              <a:rPr lang="en-US" b="1" dirty="0" err="1"/>
              <a:t>dioksida</a:t>
            </a:r>
            <a:r>
              <a:rPr lang="en-US" b="1" dirty="0"/>
              <a:t> u </a:t>
            </a:r>
            <a:r>
              <a:rPr lang="en-US" b="1" dirty="0" err="1"/>
              <a:t>atmosferu</a:t>
            </a:r>
            <a:r>
              <a:rPr lang="en-US" b="1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60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6E2E74-06CA-4173-B7B0-204D27B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970E1C9-C9F9-481F-894F-6978A15CF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95FB36-9688-49FD-8F26-AD607176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574825C-82F7-42C6-B39A-CB65EDFE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1588168"/>
            <a:ext cx="9149156" cy="2644719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800" dirty="0"/>
            </a:br>
            <a:r>
              <a:rPr lang="hr-HR" sz="4800"/>
              <a:t>HVALA NA PAŽNJI</a:t>
            </a:r>
            <a:endParaRPr lang="en-US" sz="48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E8DFF79-735F-44E8-8B9C-D1F28BED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58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7F0109-6EE9-407A-9838-C0B95C9C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3210CF-39FC-4CAF-87C4-09B5ED03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383368"/>
          </a:xfrm>
        </p:spPr>
        <p:txBody>
          <a:bodyPr/>
          <a:lstStyle/>
          <a:p>
            <a:r>
              <a:rPr lang="en-US" b="1" dirty="0" err="1"/>
              <a:t>Kisele</a:t>
            </a:r>
            <a:r>
              <a:rPr lang="en-US" b="1" dirty="0"/>
              <a:t> </a:t>
            </a:r>
            <a:r>
              <a:rPr lang="en-US" b="1" dirty="0" err="1"/>
              <a:t>kiše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sve</a:t>
            </a:r>
            <a:r>
              <a:rPr lang="en-US" b="1" dirty="0"/>
              <a:t> </a:t>
            </a:r>
            <a:r>
              <a:rPr lang="en-US" b="1" dirty="0" err="1"/>
              <a:t>oborine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imaju</a:t>
            </a:r>
            <a:r>
              <a:rPr lang="en-US" b="1" dirty="0"/>
              <a:t> </a:t>
            </a:r>
            <a:r>
              <a:rPr lang="en-US" b="1" dirty="0" err="1"/>
              <a:t>veću</a:t>
            </a:r>
            <a:r>
              <a:rPr lang="en-US" b="1" dirty="0"/>
              <a:t> </a:t>
            </a:r>
            <a:r>
              <a:rPr lang="en-US" b="1" dirty="0" err="1"/>
              <a:t>kiselost</a:t>
            </a:r>
            <a:r>
              <a:rPr lang="en-US" b="1" dirty="0"/>
              <a:t> (</a:t>
            </a:r>
            <a:r>
              <a:rPr lang="en-US" b="1" dirty="0" err="1"/>
              <a:t>nižu</a:t>
            </a:r>
            <a:r>
              <a:rPr lang="en-US" b="1" dirty="0"/>
              <a:t> pH </a:t>
            </a:r>
            <a:r>
              <a:rPr lang="en-US" b="1" dirty="0" err="1"/>
              <a:t>vrijednost</a:t>
            </a:r>
            <a:r>
              <a:rPr lang="en-US" b="1" dirty="0"/>
              <a:t>) od one </a:t>
            </a:r>
            <a:r>
              <a:rPr lang="en-US" b="1" dirty="0" err="1"/>
              <a:t>koja</a:t>
            </a:r>
            <a:r>
              <a:rPr lang="en-US" b="1" dirty="0"/>
              <a:t> se </a:t>
            </a:r>
            <a:r>
              <a:rPr lang="en-US" b="1" dirty="0" err="1"/>
              <a:t>očekuje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prirodnih</a:t>
            </a:r>
            <a:r>
              <a:rPr lang="en-US" b="1" dirty="0"/>
              <a:t> </a:t>
            </a:r>
            <a:r>
              <a:rPr lang="en-US" b="1" dirty="0" err="1"/>
              <a:t>izvora</a:t>
            </a:r>
            <a:r>
              <a:rPr lang="en-US" b="1" dirty="0"/>
              <a:t> (pH </a:t>
            </a:r>
            <a:r>
              <a:rPr lang="en-US" b="1" dirty="0" err="1"/>
              <a:t>oko</a:t>
            </a:r>
            <a:r>
              <a:rPr lang="en-US" b="1" dirty="0"/>
              <a:t> 5).</a:t>
            </a:r>
            <a:endParaRPr lang="hr-HR" b="1" dirty="0"/>
          </a:p>
          <a:p>
            <a:r>
              <a:rPr lang="en-US" b="1" dirty="0"/>
              <a:t>Kao </a:t>
            </a:r>
            <a:r>
              <a:rPr lang="en-US" b="1" dirty="0" err="1"/>
              <a:t>suvremeni</a:t>
            </a:r>
            <a:r>
              <a:rPr lang="en-US" b="1" dirty="0"/>
              <a:t>, </a:t>
            </a:r>
            <a:r>
              <a:rPr lang="en-US" b="1" dirty="0" err="1"/>
              <a:t>kritični</a:t>
            </a:r>
            <a:r>
              <a:rPr lang="en-US" b="1" dirty="0"/>
              <a:t> problem, </a:t>
            </a:r>
            <a:r>
              <a:rPr lang="en-US" b="1" dirty="0" err="1"/>
              <a:t>prepoznat</a:t>
            </a:r>
            <a:r>
              <a:rPr lang="en-US" b="1" dirty="0"/>
              <a:t> je 1970 -</a:t>
            </a:r>
            <a:r>
              <a:rPr lang="en-US" b="1" dirty="0" err="1"/>
              <a:t>ih</a:t>
            </a:r>
            <a:r>
              <a:rPr lang="en-US" b="1" dirty="0"/>
              <a:t> </a:t>
            </a:r>
            <a:r>
              <a:rPr lang="en-US" b="1" dirty="0" err="1"/>
              <a:t>godina</a:t>
            </a:r>
            <a:r>
              <a:rPr lang="en-US" b="1" dirty="0"/>
              <a:t> </a:t>
            </a:r>
            <a:r>
              <a:rPr lang="en-US" b="1" dirty="0" err="1"/>
              <a:t>prvo</a:t>
            </a:r>
            <a:r>
              <a:rPr lang="en-US" b="1" dirty="0"/>
              <a:t> u </a:t>
            </a:r>
            <a:r>
              <a:rPr lang="en-US" b="1" dirty="0" err="1"/>
              <a:t>skandinavskim</a:t>
            </a:r>
            <a:r>
              <a:rPr lang="en-US" b="1" dirty="0"/>
              <a:t> </a:t>
            </a:r>
            <a:r>
              <a:rPr lang="en-US" b="1" dirty="0" err="1"/>
              <a:t>zemljama</a:t>
            </a:r>
            <a:r>
              <a:rPr lang="en-US" b="1" dirty="0"/>
              <a:t>, a </a:t>
            </a:r>
            <a:r>
              <a:rPr lang="en-US" b="1" dirty="0" err="1"/>
              <a:t>zatim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u </a:t>
            </a:r>
            <a:r>
              <a:rPr lang="en-US" b="1" dirty="0" err="1"/>
              <a:t>srednjoj</a:t>
            </a:r>
            <a:r>
              <a:rPr lang="en-US" b="1" dirty="0"/>
              <a:t> </a:t>
            </a:r>
            <a:r>
              <a:rPr lang="en-US" b="1" dirty="0" err="1"/>
              <a:t>Europi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 err="1"/>
              <a:t>Uzroci</a:t>
            </a:r>
            <a:r>
              <a:rPr lang="en-US" b="1" dirty="0"/>
              <a:t> </a:t>
            </a:r>
            <a:r>
              <a:rPr lang="en-US" b="1" dirty="0" err="1"/>
              <a:t>kiselih</a:t>
            </a:r>
            <a:r>
              <a:rPr lang="en-US" b="1" dirty="0"/>
              <a:t> </a:t>
            </a:r>
            <a:r>
              <a:rPr lang="en-US" b="1" dirty="0" err="1"/>
              <a:t>kiša</a:t>
            </a:r>
            <a:r>
              <a:rPr lang="en-US" b="1" dirty="0"/>
              <a:t> </a:t>
            </a:r>
            <a:r>
              <a:rPr lang="en-US" b="1" dirty="0" err="1"/>
              <a:t>nisu</a:t>
            </a:r>
            <a:r>
              <a:rPr lang="en-US" b="1" dirty="0"/>
              <a:t> </a:t>
            </a:r>
            <a:r>
              <a:rPr lang="en-US" b="1" dirty="0" err="1"/>
              <a:t>potpuno</a:t>
            </a:r>
            <a:r>
              <a:rPr lang="en-US" b="1" dirty="0"/>
              <a:t> </a:t>
            </a:r>
            <a:r>
              <a:rPr lang="en-US" b="1" dirty="0" err="1"/>
              <a:t>jasni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9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1875E5-3E3D-49D0-A84D-62C1DE8D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5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D24301-7C20-4AE0-8F1C-CAD673735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7" r="-1" b="23555"/>
          <a:stretch/>
        </p:blipFill>
        <p:spPr bwMode="auto">
          <a:xfrm>
            <a:off x="490728" y="516636"/>
            <a:ext cx="11210544" cy="58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2E3803C-85E6-4CB3-8361-219B2398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58CEDD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82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4ECED2-DDDA-47ED-B13F-06D80530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6EEF70-D24B-4613-95C6-DCF2BF4B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 </a:t>
            </a:r>
            <a:r>
              <a:rPr lang="en-US" b="1" dirty="0" err="1"/>
              <a:t>nekim</a:t>
            </a:r>
            <a:r>
              <a:rPr lang="en-US" b="1" dirty="0"/>
              <a:t> </a:t>
            </a:r>
            <a:r>
              <a:rPr lang="en-US" b="1" dirty="0" err="1"/>
              <a:t>područjima</a:t>
            </a:r>
            <a:r>
              <a:rPr lang="en-US" b="1" dirty="0"/>
              <a:t> </a:t>
            </a:r>
            <a:r>
              <a:rPr lang="en-US" b="1" dirty="0" err="1"/>
              <a:t>uzrok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dušikovi</a:t>
            </a:r>
            <a:r>
              <a:rPr lang="en-US" b="1" dirty="0"/>
              <a:t> </a:t>
            </a:r>
            <a:r>
              <a:rPr lang="en-US" b="1" dirty="0" err="1"/>
              <a:t>oksidi</a:t>
            </a:r>
            <a:r>
              <a:rPr lang="en-US" b="1" dirty="0"/>
              <a:t>, u </a:t>
            </a:r>
            <a:r>
              <a:rPr lang="en-US" b="1" dirty="0" err="1"/>
              <a:t>drugim</a:t>
            </a:r>
            <a:r>
              <a:rPr lang="en-US" b="1" dirty="0"/>
              <a:t> </a:t>
            </a:r>
            <a:r>
              <a:rPr lang="en-US" b="1" dirty="0" err="1"/>
              <a:t>oksidi</a:t>
            </a:r>
            <a:r>
              <a:rPr lang="en-US" b="1" dirty="0"/>
              <a:t> </a:t>
            </a:r>
            <a:r>
              <a:rPr lang="en-US" b="1" dirty="0" err="1"/>
              <a:t>sumpora</a:t>
            </a:r>
            <a:r>
              <a:rPr lang="en-US" b="1" dirty="0"/>
              <a:t>, koji </a:t>
            </a:r>
            <a:r>
              <a:rPr lang="en-US" b="1" dirty="0" err="1"/>
              <a:t>nastaju</a:t>
            </a:r>
            <a:r>
              <a:rPr lang="en-US" b="1" dirty="0"/>
              <a:t> </a:t>
            </a:r>
            <a:r>
              <a:rPr lang="en-US" b="1" dirty="0" err="1"/>
              <a:t>izgaranjem</a:t>
            </a:r>
            <a:r>
              <a:rPr lang="en-US" b="1" dirty="0"/>
              <a:t> </a:t>
            </a:r>
            <a:r>
              <a:rPr lang="en-US" b="1" dirty="0" err="1"/>
              <a:t>ugljena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naftnih</a:t>
            </a:r>
            <a:r>
              <a:rPr lang="en-US" b="1" dirty="0"/>
              <a:t> </a:t>
            </a:r>
            <a:r>
              <a:rPr lang="en-US" b="1" dirty="0" err="1"/>
              <a:t>derivata</a:t>
            </a:r>
            <a:r>
              <a:rPr lang="en-US" b="1" dirty="0"/>
              <a:t>,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primjer</a:t>
            </a:r>
            <a:r>
              <a:rPr lang="en-US" b="1" dirty="0"/>
              <a:t> u </a:t>
            </a:r>
            <a:r>
              <a:rPr lang="en-US" b="1" dirty="0" err="1"/>
              <a:t>termoelektranama</a:t>
            </a:r>
            <a:r>
              <a:rPr lang="en-US" b="1" dirty="0"/>
              <a:t>, </a:t>
            </a:r>
            <a:r>
              <a:rPr lang="en-US" b="1" dirty="0" err="1"/>
              <a:t>automobilskim</a:t>
            </a:r>
            <a:r>
              <a:rPr lang="en-US" b="1" dirty="0"/>
              <a:t> </a:t>
            </a:r>
            <a:r>
              <a:rPr lang="en-US" b="1" dirty="0" err="1"/>
              <a:t>motorima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u </a:t>
            </a:r>
            <a:r>
              <a:rPr lang="en-US" b="1" dirty="0" err="1"/>
              <a:t>postrojenjima</a:t>
            </a:r>
            <a:r>
              <a:rPr lang="en-US" b="1" dirty="0"/>
              <a:t> za </a:t>
            </a:r>
            <a:r>
              <a:rPr lang="en-US" b="1" dirty="0" err="1"/>
              <a:t>dobivanje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pročišćavanje</a:t>
            </a:r>
            <a:r>
              <a:rPr lang="en-US" b="1" dirty="0"/>
              <a:t> </a:t>
            </a:r>
            <a:r>
              <a:rPr lang="en-US" b="1" dirty="0" err="1"/>
              <a:t>metala</a:t>
            </a:r>
            <a:r>
              <a:rPr lang="en-US" b="1" dirty="0"/>
              <a:t>, a </a:t>
            </a:r>
            <a:r>
              <a:rPr lang="en-US" b="1" dirty="0" err="1"/>
              <a:t>vodenom</a:t>
            </a:r>
            <a:r>
              <a:rPr lang="en-US" b="1" dirty="0"/>
              <a:t> </a:t>
            </a:r>
            <a:r>
              <a:rPr lang="en-US" b="1" dirty="0" err="1"/>
              <a:t>parom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zraka</a:t>
            </a:r>
            <a:r>
              <a:rPr lang="en-US" b="1" dirty="0"/>
              <a:t> </a:t>
            </a:r>
            <a:r>
              <a:rPr lang="en-US" b="1" dirty="0" err="1"/>
              <a:t>stvaraju</a:t>
            </a:r>
            <a:r>
              <a:rPr lang="en-US" b="1" dirty="0"/>
              <a:t> se </a:t>
            </a:r>
            <a:r>
              <a:rPr lang="en-US" b="1" dirty="0" err="1"/>
              <a:t>dušična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sumporna</a:t>
            </a:r>
            <a:r>
              <a:rPr lang="en-US" b="1" dirty="0"/>
              <a:t> </a:t>
            </a:r>
            <a:r>
              <a:rPr lang="en-US" b="1" dirty="0" err="1"/>
              <a:t>kiselina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 err="1"/>
              <a:t>Zakiseljavanjem</a:t>
            </a:r>
            <a:r>
              <a:rPr lang="en-US" b="1" dirty="0"/>
              <a:t> </a:t>
            </a:r>
            <a:r>
              <a:rPr lang="en-US" b="1" dirty="0" err="1"/>
              <a:t>tla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vode</a:t>
            </a:r>
            <a:r>
              <a:rPr lang="en-US" b="1" dirty="0"/>
              <a:t> </a:t>
            </a:r>
            <a:r>
              <a:rPr lang="en-US" b="1" dirty="0" err="1"/>
              <a:t>kisela</a:t>
            </a:r>
            <a:r>
              <a:rPr lang="en-US" b="1" dirty="0"/>
              <a:t> </a:t>
            </a:r>
            <a:r>
              <a:rPr lang="en-US" b="1" dirty="0" err="1"/>
              <a:t>kiša</a:t>
            </a:r>
            <a:r>
              <a:rPr lang="en-US" b="1" dirty="0"/>
              <a:t> </a:t>
            </a:r>
            <a:r>
              <a:rPr lang="en-US" b="1" dirty="0" err="1"/>
              <a:t>šteti</a:t>
            </a:r>
            <a:r>
              <a:rPr lang="en-US" b="1" dirty="0"/>
              <a:t> </a:t>
            </a:r>
            <a:r>
              <a:rPr lang="en-US" b="1" dirty="0" err="1"/>
              <a:t>šumama</a:t>
            </a:r>
            <a:r>
              <a:rPr lang="en-US" b="1" dirty="0"/>
              <a:t> (</a:t>
            </a:r>
            <a:r>
              <a:rPr lang="en-US" b="1" dirty="0" err="1"/>
              <a:t>odumiranje</a:t>
            </a:r>
            <a:r>
              <a:rPr lang="en-US" b="1" dirty="0"/>
              <a:t> </a:t>
            </a:r>
            <a:r>
              <a:rPr lang="en-US" b="1" dirty="0" err="1"/>
              <a:t>šuma</a:t>
            </a:r>
            <a:r>
              <a:rPr lang="en-US" b="1" dirty="0"/>
              <a:t>), </a:t>
            </a:r>
            <a:r>
              <a:rPr lang="en-US" b="1" dirty="0" err="1"/>
              <a:t>poljoprivrednim</a:t>
            </a:r>
            <a:r>
              <a:rPr lang="en-US" b="1" dirty="0"/>
              <a:t> </a:t>
            </a:r>
            <a:r>
              <a:rPr lang="en-US" b="1" dirty="0" err="1"/>
              <a:t>usjevima</a:t>
            </a:r>
            <a:r>
              <a:rPr lang="en-US" b="1" dirty="0"/>
              <a:t>, </a:t>
            </a:r>
            <a:r>
              <a:rPr lang="en-US" b="1" dirty="0" err="1"/>
              <a:t>životu</a:t>
            </a:r>
            <a:r>
              <a:rPr lang="en-US" b="1" dirty="0"/>
              <a:t> u </a:t>
            </a:r>
            <a:r>
              <a:rPr lang="en-US" b="1" dirty="0" err="1"/>
              <a:t>tlu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vodi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zdravlju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17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9E2A19-8BD1-405F-9967-02FB0C9B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Utjecaj na biljke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66EA0E-0144-42D3-BE71-3C83523D1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425700"/>
            <a:ext cx="10972799" cy="3860800"/>
          </a:xfrm>
        </p:spPr>
        <p:txBody>
          <a:bodyPr>
            <a:normAutofit/>
          </a:bodyPr>
          <a:lstStyle/>
          <a:p>
            <a:r>
              <a:rPr lang="en-US" b="1" dirty="0" err="1"/>
              <a:t>Povećanjem</a:t>
            </a:r>
            <a:r>
              <a:rPr lang="en-US" b="1" dirty="0"/>
              <a:t> </a:t>
            </a:r>
            <a:r>
              <a:rPr lang="en-US" b="1" dirty="0" err="1"/>
              <a:t>kiselosti</a:t>
            </a:r>
            <a:r>
              <a:rPr lang="en-US" b="1" dirty="0"/>
              <a:t> </a:t>
            </a:r>
            <a:r>
              <a:rPr lang="en-US" b="1" dirty="0" err="1"/>
              <a:t>tla</a:t>
            </a:r>
            <a:r>
              <a:rPr lang="en-US" b="1" dirty="0"/>
              <a:t>, </a:t>
            </a:r>
            <a:r>
              <a:rPr lang="en-US" b="1" dirty="0" err="1"/>
              <a:t>odnosno</a:t>
            </a:r>
            <a:r>
              <a:rPr lang="en-US" b="1" dirty="0"/>
              <a:t> </a:t>
            </a:r>
            <a:r>
              <a:rPr lang="en-US" b="1" dirty="0" err="1"/>
              <a:t>povećanjem</a:t>
            </a:r>
            <a:r>
              <a:rPr lang="en-US" b="1" dirty="0"/>
              <a:t> </a:t>
            </a:r>
            <a:r>
              <a:rPr lang="en-US" b="1" dirty="0" err="1"/>
              <a:t>količine</a:t>
            </a:r>
            <a:r>
              <a:rPr lang="en-US" b="1" dirty="0"/>
              <a:t> H + </a:t>
            </a:r>
            <a:r>
              <a:rPr lang="en-US" b="1" dirty="0" err="1"/>
              <a:t>iona</a:t>
            </a:r>
            <a:r>
              <a:rPr lang="en-US" b="1" dirty="0"/>
              <a:t>, </a:t>
            </a:r>
            <a:r>
              <a:rPr lang="en-US" b="1" dirty="0" err="1"/>
              <a:t>važni</a:t>
            </a:r>
            <a:r>
              <a:rPr lang="en-US" b="1" dirty="0"/>
              <a:t> </a:t>
            </a:r>
            <a:r>
              <a:rPr lang="en-US" b="1" dirty="0" err="1"/>
              <a:t>minerali</a:t>
            </a:r>
            <a:r>
              <a:rPr lang="en-US" b="1" dirty="0"/>
              <a:t> </a:t>
            </a:r>
            <a:r>
              <a:rPr lang="en-US" b="1" dirty="0" err="1"/>
              <a:t>poput</a:t>
            </a:r>
            <a:r>
              <a:rPr lang="en-US" b="1" dirty="0"/>
              <a:t> </a:t>
            </a:r>
            <a:r>
              <a:rPr lang="en-US" b="1" dirty="0" err="1"/>
              <a:t>magnezija</a:t>
            </a:r>
            <a:r>
              <a:rPr lang="en-US" b="1" dirty="0"/>
              <a:t>, </a:t>
            </a:r>
            <a:r>
              <a:rPr lang="en-US" b="1" dirty="0" err="1"/>
              <a:t>kalija</a:t>
            </a:r>
            <a:r>
              <a:rPr lang="en-US" b="1" dirty="0"/>
              <a:t>, </a:t>
            </a:r>
            <a:r>
              <a:rPr lang="en-US" b="1" dirty="0" err="1"/>
              <a:t>kalcija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tako</a:t>
            </a:r>
            <a:r>
              <a:rPr lang="en-US" b="1" dirty="0"/>
              <a:t> </a:t>
            </a:r>
            <a:r>
              <a:rPr lang="en-US" b="1" dirty="0" err="1"/>
              <a:t>dalje</a:t>
            </a:r>
            <a:r>
              <a:rPr lang="en-US" b="1" dirty="0"/>
              <a:t> </a:t>
            </a:r>
            <a:r>
              <a:rPr lang="en-US" b="1" dirty="0" err="1"/>
              <a:t>izlučuju</a:t>
            </a:r>
            <a:r>
              <a:rPr lang="en-US" b="1" dirty="0"/>
              <a:t> se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tla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/>
              <a:t>To </a:t>
            </a:r>
            <a:r>
              <a:rPr lang="en-US" b="1" dirty="0" err="1"/>
              <a:t>dovodi</a:t>
            </a:r>
            <a:r>
              <a:rPr lang="en-US" b="1" dirty="0"/>
              <a:t> do </a:t>
            </a:r>
            <a:r>
              <a:rPr lang="en-US" b="1" dirty="0" err="1"/>
              <a:t>drastičnog</a:t>
            </a:r>
            <a:r>
              <a:rPr lang="en-US" b="1" dirty="0"/>
              <a:t> </a:t>
            </a:r>
            <a:r>
              <a:rPr lang="en-US" b="1" dirty="0" err="1"/>
              <a:t>smanjenja</a:t>
            </a:r>
            <a:r>
              <a:rPr lang="en-US" b="1" dirty="0"/>
              <a:t> </a:t>
            </a:r>
            <a:r>
              <a:rPr lang="en-US" b="1" dirty="0" err="1"/>
              <a:t>pH.</a:t>
            </a:r>
            <a:r>
              <a:rPr lang="en-US" b="1" dirty="0"/>
              <a:t> </a:t>
            </a:r>
            <a:endParaRPr lang="hr-HR" b="1" dirty="0"/>
          </a:p>
          <a:p>
            <a:r>
              <a:rPr lang="en-US" b="1" dirty="0"/>
              <a:t>Na </a:t>
            </a:r>
            <a:r>
              <a:rPr lang="en-US" b="1" dirty="0" err="1"/>
              <a:t>temelju</a:t>
            </a:r>
            <a:r>
              <a:rPr lang="en-US" b="1" dirty="0"/>
              <a:t> </a:t>
            </a:r>
            <a:r>
              <a:rPr lang="en-US" b="1" dirty="0" err="1"/>
              <a:t>smanjenja</a:t>
            </a:r>
            <a:r>
              <a:rPr lang="en-US" b="1" dirty="0"/>
              <a:t> pH -a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rezultat</a:t>
            </a:r>
            <a:r>
              <a:rPr lang="en-US" b="1" dirty="0"/>
              <a:t> </a:t>
            </a:r>
            <a:r>
              <a:rPr lang="en-US" b="1" dirty="0" err="1"/>
              <a:t>kemijskih</a:t>
            </a:r>
            <a:r>
              <a:rPr lang="en-US" b="1" dirty="0"/>
              <a:t> </a:t>
            </a:r>
            <a:r>
              <a:rPr lang="en-US" b="1" dirty="0" err="1"/>
              <a:t>procesa</a:t>
            </a:r>
            <a:r>
              <a:rPr lang="en-US" b="1" dirty="0"/>
              <a:t> </a:t>
            </a:r>
            <a:r>
              <a:rPr lang="en-US" b="1" dirty="0" err="1"/>
              <a:t>nastaju</a:t>
            </a:r>
            <a:r>
              <a:rPr lang="en-US" b="1" dirty="0"/>
              <a:t> </a:t>
            </a:r>
            <a:r>
              <a:rPr lang="en-US" b="1" dirty="0" err="1"/>
              <a:t>ioni</a:t>
            </a:r>
            <a:r>
              <a:rPr lang="en-US" b="1" dirty="0"/>
              <a:t> koji </a:t>
            </a:r>
            <a:r>
              <a:rPr lang="en-US" b="1" dirty="0" err="1"/>
              <a:t>imaju</a:t>
            </a:r>
            <a:r>
              <a:rPr lang="en-US" b="1" dirty="0"/>
              <a:t> </a:t>
            </a:r>
            <a:r>
              <a:rPr lang="en-US" b="1" dirty="0" err="1"/>
              <a:t>štetan</a:t>
            </a:r>
            <a:r>
              <a:rPr lang="en-US" b="1" dirty="0"/>
              <a:t> </a:t>
            </a:r>
            <a:r>
              <a:rPr lang="en-US" b="1" dirty="0" err="1"/>
              <a:t>učinak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korijenje</a:t>
            </a:r>
            <a:r>
              <a:rPr lang="en-US" b="1" dirty="0"/>
              <a:t> </a:t>
            </a:r>
            <a:r>
              <a:rPr lang="en-US" b="1" dirty="0" err="1"/>
              <a:t>biljaka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tlo</a:t>
            </a:r>
            <a:r>
              <a:rPr lang="en-US" b="1" dirty="0"/>
              <a:t>.</a:t>
            </a:r>
            <a:endParaRPr lang="hr-HR" b="1" dirty="0"/>
          </a:p>
          <a:p>
            <a:r>
              <a:rPr lang="en-US" b="1" dirty="0" err="1"/>
              <a:t>Isto</a:t>
            </a:r>
            <a:r>
              <a:rPr lang="en-US" b="1" dirty="0"/>
              <a:t> </a:t>
            </a:r>
            <a:r>
              <a:rPr lang="en-US" b="1" dirty="0" err="1"/>
              <a:t>vrijedi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za </a:t>
            </a:r>
            <a:r>
              <a:rPr lang="en-US" b="1" dirty="0" err="1"/>
              <a:t>ione</a:t>
            </a:r>
            <a:r>
              <a:rPr lang="en-US" b="1" dirty="0"/>
              <a:t> </a:t>
            </a:r>
            <a:r>
              <a:rPr lang="en-US" b="1" dirty="0" err="1"/>
              <a:t>željeza</a:t>
            </a:r>
            <a:r>
              <a:rPr lang="en-US" b="1" dirty="0"/>
              <a:t> koji se </a:t>
            </a:r>
            <a:r>
              <a:rPr lang="en-US" b="1" dirty="0" err="1"/>
              <a:t>oslobađaju</a:t>
            </a:r>
            <a:r>
              <a:rPr lang="en-US" b="1" dirty="0"/>
              <a:t> </a:t>
            </a:r>
            <a:r>
              <a:rPr lang="en-US" b="1" dirty="0" err="1"/>
              <a:t>pri</a:t>
            </a:r>
            <a:r>
              <a:rPr lang="en-US" b="1" dirty="0"/>
              <a:t> pH </a:t>
            </a:r>
            <a:r>
              <a:rPr lang="en-US" b="1" dirty="0" err="1"/>
              <a:t>manjem</a:t>
            </a:r>
            <a:r>
              <a:rPr lang="en-US" b="1" dirty="0"/>
              <a:t> od 3,8. </a:t>
            </a:r>
            <a:endParaRPr lang="hr-HR" b="1" dirty="0"/>
          </a:p>
          <a:p>
            <a:r>
              <a:rPr lang="en-US" b="1" dirty="0" err="1"/>
              <a:t>Stupanj</a:t>
            </a:r>
            <a:r>
              <a:rPr lang="en-US" b="1" dirty="0"/>
              <a:t> </a:t>
            </a:r>
            <a:r>
              <a:rPr lang="en-US" b="1" dirty="0" err="1"/>
              <a:t>štetnosti</a:t>
            </a:r>
            <a:r>
              <a:rPr lang="en-US" b="1" dirty="0"/>
              <a:t> u </a:t>
            </a:r>
            <a:r>
              <a:rPr lang="en-US" b="1" dirty="0" err="1"/>
              <a:t>konačnici</a:t>
            </a:r>
            <a:r>
              <a:rPr lang="en-US" b="1" dirty="0"/>
              <a:t> </a:t>
            </a:r>
            <a:r>
              <a:rPr lang="en-US" b="1" dirty="0" err="1"/>
              <a:t>ovisi</a:t>
            </a:r>
            <a:r>
              <a:rPr lang="en-US" b="1" dirty="0"/>
              <a:t> o </a:t>
            </a:r>
            <a:r>
              <a:rPr lang="en-US" b="1" dirty="0" err="1"/>
              <a:t>vrsti</a:t>
            </a:r>
            <a:r>
              <a:rPr lang="en-US" b="1" dirty="0"/>
              <a:t>. tip </a:t>
            </a:r>
            <a:r>
              <a:rPr lang="en-US" b="1" dirty="0" err="1"/>
              <a:t>tla</a:t>
            </a:r>
            <a:r>
              <a:rPr lang="en-US" b="1" dirty="0"/>
              <a:t>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1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1F1AB2-445A-4FDB-B1A2-8F16B335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07925F-A719-4435-BDC3-04F423332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Četi</a:t>
            </a:r>
            <a:r>
              <a:rPr lang="hr-HR" b="1" dirty="0"/>
              <a:t>njače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više</a:t>
            </a:r>
            <a:r>
              <a:rPr lang="en-US" b="1" dirty="0"/>
              <a:t> </a:t>
            </a:r>
            <a:r>
              <a:rPr lang="en-US" b="1" dirty="0" err="1"/>
              <a:t>pogođen</a:t>
            </a:r>
            <a:r>
              <a:rPr lang="hr-HR" b="1" dirty="0"/>
              <a:t>e</a:t>
            </a:r>
            <a:r>
              <a:rPr lang="en-US" b="1" dirty="0"/>
              <a:t> </a:t>
            </a:r>
            <a:r>
              <a:rPr lang="en-US" b="1" dirty="0" err="1"/>
              <a:t>štetama</a:t>
            </a:r>
            <a:r>
              <a:rPr lang="en-US" b="1" dirty="0"/>
              <a:t> </a:t>
            </a:r>
            <a:r>
              <a:rPr lang="en-US" b="1" dirty="0" err="1"/>
              <a:t>uzrokovanim</a:t>
            </a:r>
            <a:r>
              <a:rPr lang="en-US" b="1" dirty="0"/>
              <a:t> </a:t>
            </a:r>
            <a:r>
              <a:rPr lang="en-US" b="1" dirty="0" err="1"/>
              <a:t>kiselom</a:t>
            </a:r>
            <a:r>
              <a:rPr lang="en-US" b="1" dirty="0"/>
              <a:t> </a:t>
            </a:r>
            <a:r>
              <a:rPr lang="en-US" b="1" dirty="0" err="1"/>
              <a:t>kišom</a:t>
            </a:r>
            <a:r>
              <a:rPr lang="en-US" b="1" dirty="0"/>
              <a:t>, a </a:t>
            </a:r>
            <a:r>
              <a:rPr lang="en-US" b="1" dirty="0" err="1"/>
              <a:t>jel</a:t>
            </a:r>
            <a:r>
              <a:rPr lang="hr-HR" b="1" dirty="0"/>
              <a:t>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više</a:t>
            </a:r>
            <a:r>
              <a:rPr lang="en-US" b="1" dirty="0"/>
              <a:t> od </a:t>
            </a:r>
            <a:r>
              <a:rPr lang="en-US" b="1" dirty="0" err="1"/>
              <a:t>smreke</a:t>
            </a:r>
            <a:r>
              <a:rPr lang="en-US" b="1" dirty="0"/>
              <a:t>. </a:t>
            </a:r>
            <a:endParaRPr lang="hr-HR" b="1" dirty="0"/>
          </a:p>
          <a:p>
            <a:r>
              <a:rPr lang="en-US" b="1" dirty="0" err="1"/>
              <a:t>Kod</a:t>
            </a:r>
            <a:r>
              <a:rPr lang="en-US" b="1" dirty="0"/>
              <a:t> </a:t>
            </a:r>
            <a:r>
              <a:rPr lang="en-US" b="1" dirty="0" err="1"/>
              <a:t>listopadnog</a:t>
            </a:r>
            <a:r>
              <a:rPr lang="en-US" b="1" dirty="0"/>
              <a:t> </a:t>
            </a:r>
            <a:r>
              <a:rPr lang="en-US" b="1" dirty="0" err="1"/>
              <a:t>drveća</a:t>
            </a:r>
            <a:r>
              <a:rPr lang="en-US" b="1" dirty="0"/>
              <a:t> </a:t>
            </a:r>
            <a:r>
              <a:rPr lang="en-US" b="1" dirty="0" err="1"/>
              <a:t>najteže</a:t>
            </a:r>
            <a:r>
              <a:rPr lang="en-US" b="1" dirty="0"/>
              <a:t> je </a:t>
            </a:r>
            <a:r>
              <a:rPr lang="en-US" b="1" dirty="0" err="1"/>
              <a:t>pogođen</a:t>
            </a:r>
            <a:r>
              <a:rPr lang="en-US" b="1" dirty="0"/>
              <a:t> </a:t>
            </a:r>
            <a:r>
              <a:rPr lang="en-US" b="1" dirty="0" err="1"/>
              <a:t>hrast</a:t>
            </a:r>
            <a:r>
              <a:rPr lang="en-US" b="1" dirty="0"/>
              <a:t>.</a:t>
            </a:r>
            <a:r>
              <a:rPr lang="hr-HR" b="1" dirty="0"/>
              <a:t> </a:t>
            </a:r>
          </a:p>
          <a:p>
            <a:r>
              <a:rPr lang="en-US" b="1" dirty="0" err="1"/>
              <a:t>Prije</a:t>
            </a:r>
            <a:r>
              <a:rPr lang="en-US" b="1" dirty="0"/>
              <a:t> </a:t>
            </a:r>
            <a:r>
              <a:rPr lang="en-US" b="1" dirty="0" err="1"/>
              <a:t>svega</a:t>
            </a:r>
            <a:r>
              <a:rPr lang="en-US" b="1" dirty="0"/>
              <a:t>, </a:t>
            </a:r>
            <a:r>
              <a:rPr lang="en-US" b="1" dirty="0" err="1"/>
              <a:t>šume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oštećene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mjestima</a:t>
            </a:r>
            <a:r>
              <a:rPr lang="en-US" b="1" dirty="0"/>
              <a:t> s </a:t>
            </a:r>
            <a:r>
              <a:rPr lang="en-US" b="1" dirty="0" err="1"/>
              <a:t>čestim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obilnim</a:t>
            </a:r>
            <a:r>
              <a:rPr lang="en-US" b="1" dirty="0"/>
              <a:t> </a:t>
            </a:r>
            <a:r>
              <a:rPr lang="en-US" b="1" dirty="0" err="1"/>
              <a:t>oborinama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također</a:t>
            </a:r>
            <a:r>
              <a:rPr lang="en-US" b="1" dirty="0"/>
              <a:t> </a:t>
            </a:r>
            <a:r>
              <a:rPr lang="en-US" b="1" dirty="0" err="1"/>
              <a:t>imaju</a:t>
            </a:r>
            <a:r>
              <a:rPr lang="en-US" b="1" dirty="0"/>
              <a:t> </a:t>
            </a:r>
            <a:r>
              <a:rPr lang="en-US" b="1" dirty="0" err="1"/>
              <a:t>relativno</a:t>
            </a:r>
            <a:r>
              <a:rPr lang="en-US" b="1" dirty="0"/>
              <a:t> </a:t>
            </a:r>
            <a:r>
              <a:rPr lang="en-US" b="1" dirty="0" err="1"/>
              <a:t>niske</a:t>
            </a:r>
            <a:r>
              <a:rPr lang="en-US" b="1" dirty="0"/>
              <a:t> </a:t>
            </a:r>
            <a:r>
              <a:rPr lang="en-US" b="1" dirty="0" err="1"/>
              <a:t>prosječne</a:t>
            </a:r>
            <a:r>
              <a:rPr lang="en-US" b="1" dirty="0"/>
              <a:t> </a:t>
            </a:r>
            <a:r>
              <a:rPr lang="en-US" b="1" dirty="0" err="1"/>
              <a:t>godišnje</a:t>
            </a:r>
            <a:r>
              <a:rPr lang="en-US" b="1" dirty="0"/>
              <a:t> temperature.</a:t>
            </a:r>
            <a:endParaRPr lang="hr-HR" b="1" dirty="0"/>
          </a:p>
          <a:p>
            <a:r>
              <a:rPr lang="en-US" b="1" dirty="0"/>
              <a:t>To se </a:t>
            </a:r>
            <a:r>
              <a:rPr lang="en-US" b="1" dirty="0" err="1"/>
              <a:t>odnosi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šume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većim</a:t>
            </a:r>
            <a:r>
              <a:rPr lang="en-US" b="1" dirty="0"/>
              <a:t> </a:t>
            </a:r>
            <a:r>
              <a:rPr lang="en-US" b="1" dirty="0" err="1"/>
              <a:t>nadmorskim</a:t>
            </a:r>
            <a:r>
              <a:rPr lang="en-US" b="1" dirty="0"/>
              <a:t> </a:t>
            </a:r>
            <a:r>
              <a:rPr lang="en-US" b="1" dirty="0" err="1"/>
              <a:t>visinama</a:t>
            </a:r>
            <a:r>
              <a:rPr lang="en-US" b="1" dirty="0"/>
              <a:t>. </a:t>
            </a:r>
            <a:endParaRPr lang="hr-HR" b="1" dirty="0"/>
          </a:p>
          <a:p>
            <a:r>
              <a:rPr lang="en-US" b="1" dirty="0" err="1"/>
              <a:t>Karakteristike</a:t>
            </a:r>
            <a:r>
              <a:rPr lang="en-US" b="1" dirty="0"/>
              <a:t> </a:t>
            </a:r>
            <a:r>
              <a:rPr lang="en-US" b="1" dirty="0" err="1"/>
              <a:t>bolesti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se </a:t>
            </a:r>
            <a:r>
              <a:rPr lang="en-US" b="1" dirty="0" err="1"/>
              <a:t>javljaju</a:t>
            </a:r>
            <a:r>
              <a:rPr lang="en-US" b="1" dirty="0"/>
              <a:t> </a:t>
            </a:r>
            <a:r>
              <a:rPr lang="en-US" b="1" dirty="0" err="1"/>
              <a:t>vrlo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različite</a:t>
            </a:r>
            <a:r>
              <a:rPr lang="en-US" b="1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63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7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9BC3397-FF22-4C6D-840A-871FA8E3A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301"/>
          <a:stretch/>
        </p:blipFill>
        <p:spPr bwMode="auto">
          <a:xfrm>
            <a:off x="1682517" y="1149305"/>
            <a:ext cx="8808053" cy="46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4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3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9B1D081-C1F6-4725-9BDB-C84E6409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CD1349-9B24-46AE-A096-DE492F7B0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700" b="1" dirty="0" err="1"/>
              <a:t>Pojedini</a:t>
            </a:r>
            <a:r>
              <a:rPr lang="en-US" sz="3700" b="1" dirty="0"/>
              <a:t> </a:t>
            </a:r>
            <a:r>
              <a:rPr lang="en-US" sz="3700" b="1" dirty="0" err="1"/>
              <a:t>simptomi</a:t>
            </a:r>
            <a:r>
              <a:rPr lang="en-US" sz="3700" b="1" dirty="0"/>
              <a:t> </a:t>
            </a:r>
            <a:r>
              <a:rPr lang="en-US" sz="3700" b="1" dirty="0" err="1"/>
              <a:t>bolesti</a:t>
            </a:r>
            <a:r>
              <a:rPr lang="en-US" sz="3700" b="1" dirty="0"/>
              <a:t> </a:t>
            </a:r>
            <a:r>
              <a:rPr lang="en-US" sz="3700" b="1" dirty="0" err="1"/>
              <a:t>javljaju</a:t>
            </a:r>
            <a:r>
              <a:rPr lang="en-US" sz="3700" b="1" dirty="0"/>
              <a:t> se </a:t>
            </a:r>
            <a:r>
              <a:rPr lang="en-US" sz="3700" b="1" dirty="0" err="1"/>
              <a:t>međusobno</a:t>
            </a:r>
            <a:r>
              <a:rPr lang="en-US" sz="3700" b="1" dirty="0"/>
              <a:t> </a:t>
            </a:r>
            <a:r>
              <a:rPr lang="en-US" sz="3700" b="1" dirty="0" err="1"/>
              <a:t>neovisno</a:t>
            </a:r>
            <a:r>
              <a:rPr lang="en-US" sz="3700" b="1" dirty="0"/>
              <a:t> </a:t>
            </a:r>
            <a:r>
              <a:rPr lang="en-US" sz="3700" b="1" dirty="0" err="1"/>
              <a:t>i</a:t>
            </a:r>
            <a:r>
              <a:rPr lang="en-US" sz="3700" b="1" dirty="0"/>
              <a:t> </a:t>
            </a:r>
            <a:r>
              <a:rPr lang="en-US" sz="3700" b="1" dirty="0" err="1"/>
              <a:t>mogu</a:t>
            </a:r>
            <a:r>
              <a:rPr lang="en-US" sz="3700" b="1" dirty="0"/>
              <a:t> </a:t>
            </a:r>
            <a:r>
              <a:rPr lang="en-US" sz="3700" b="1" dirty="0" err="1"/>
              <a:t>biti</a:t>
            </a:r>
            <a:r>
              <a:rPr lang="en-US" sz="3700" b="1" dirty="0"/>
              <a:t> </a:t>
            </a:r>
            <a:r>
              <a:rPr lang="en-US" sz="3700" b="1" dirty="0" err="1"/>
              <a:t>vrlo</a:t>
            </a:r>
            <a:r>
              <a:rPr lang="en-US" sz="3700" b="1" dirty="0"/>
              <a:t> </a:t>
            </a:r>
            <a:r>
              <a:rPr lang="en-US" sz="3700" b="1" dirty="0" err="1"/>
              <a:t>različiti</a:t>
            </a:r>
            <a:r>
              <a:rPr lang="en-US" sz="3700" b="1" dirty="0"/>
              <a:t> </a:t>
            </a:r>
            <a:r>
              <a:rPr lang="en-US" sz="3700" b="1" dirty="0" err="1"/>
              <a:t>ovisno</a:t>
            </a:r>
            <a:r>
              <a:rPr lang="en-US" sz="3700" b="1" dirty="0"/>
              <a:t> o </a:t>
            </a:r>
            <a:r>
              <a:rPr lang="en-US" sz="3700" b="1" dirty="0" err="1"/>
              <a:t>regiji</a:t>
            </a:r>
            <a:r>
              <a:rPr lang="en-US" sz="3700" b="1" dirty="0"/>
              <a:t> u </a:t>
            </a:r>
            <a:r>
              <a:rPr lang="en-US" sz="3700" b="1" dirty="0" err="1"/>
              <a:t>kojoj</a:t>
            </a:r>
            <a:r>
              <a:rPr lang="en-US" sz="3700" b="1" dirty="0"/>
              <a:t> se </a:t>
            </a:r>
            <a:r>
              <a:rPr lang="en-US" sz="3700" b="1" dirty="0" err="1"/>
              <a:t>javljaju</a:t>
            </a:r>
            <a:r>
              <a:rPr lang="en-US" sz="3700" b="1" dirty="0"/>
              <a:t>. </a:t>
            </a:r>
            <a:endParaRPr lang="hr-HR" sz="3700" b="1" dirty="0"/>
          </a:p>
          <a:p>
            <a:r>
              <a:rPr lang="en-US" sz="3700" b="1" dirty="0"/>
              <a:t>Na </a:t>
            </a:r>
            <a:r>
              <a:rPr lang="en-US" sz="3700" b="1" dirty="0" err="1"/>
              <a:t>crnogoričnim</a:t>
            </a:r>
            <a:r>
              <a:rPr lang="en-US" sz="3700" b="1" dirty="0"/>
              <a:t> </a:t>
            </a:r>
            <a:r>
              <a:rPr lang="en-US" sz="3700" b="1" dirty="0" err="1"/>
              <a:t>stablima</a:t>
            </a:r>
            <a:r>
              <a:rPr lang="en-US" sz="3700" b="1" dirty="0"/>
              <a:t> </a:t>
            </a:r>
            <a:r>
              <a:rPr lang="en-US" sz="3700" b="1" dirty="0" err="1"/>
              <a:t>pronađena</a:t>
            </a:r>
            <a:r>
              <a:rPr lang="en-US" sz="3700" b="1" dirty="0"/>
              <a:t> </a:t>
            </a:r>
            <a:r>
              <a:rPr lang="en-US" sz="3700" b="1" dirty="0" err="1"/>
              <a:t>su</a:t>
            </a:r>
            <a:r>
              <a:rPr lang="en-US" sz="3700" b="1" dirty="0"/>
              <a:t> </a:t>
            </a:r>
            <a:r>
              <a:rPr lang="en-US" sz="3700" b="1" dirty="0" err="1"/>
              <a:t>sljedeća</a:t>
            </a:r>
            <a:r>
              <a:rPr lang="en-US" sz="3700" b="1" dirty="0"/>
              <a:t> </a:t>
            </a:r>
            <a:r>
              <a:rPr lang="en-US" sz="3700" b="1" dirty="0" err="1"/>
              <a:t>oštećenja</a:t>
            </a:r>
            <a:r>
              <a:rPr lang="en-US" sz="3700" b="1" dirty="0"/>
              <a:t>:</a:t>
            </a:r>
            <a:endParaRPr lang="hr-HR" sz="3700" b="1" dirty="0"/>
          </a:p>
          <a:p>
            <a:r>
              <a:rPr lang="en-US" sz="3700" b="1" dirty="0" err="1"/>
              <a:t>Oštećenje</a:t>
            </a:r>
            <a:r>
              <a:rPr lang="en-US" sz="3700" b="1" dirty="0"/>
              <a:t> </a:t>
            </a:r>
            <a:r>
              <a:rPr lang="en-US" sz="3700" b="1" dirty="0" err="1"/>
              <a:t>igala</a:t>
            </a:r>
            <a:r>
              <a:rPr lang="en-US" sz="3700" b="1" dirty="0"/>
              <a:t> (</a:t>
            </a:r>
            <a:r>
              <a:rPr lang="en-US" sz="3700" b="1" dirty="0" err="1"/>
              <a:t>požutjele</a:t>
            </a:r>
            <a:r>
              <a:rPr lang="en-US" sz="3700" b="1" dirty="0"/>
              <a:t> </a:t>
            </a:r>
            <a:r>
              <a:rPr lang="en-US" sz="3700" b="1" dirty="0" err="1"/>
              <a:t>iglice</a:t>
            </a:r>
            <a:r>
              <a:rPr lang="en-US" sz="3700" b="1" dirty="0"/>
              <a:t>, </a:t>
            </a:r>
            <a:r>
              <a:rPr lang="en-US" sz="3700" b="1" dirty="0" err="1"/>
              <a:t>padajuće</a:t>
            </a:r>
            <a:r>
              <a:rPr lang="en-US" sz="3700" b="1" dirty="0"/>
              <a:t> </a:t>
            </a:r>
            <a:r>
              <a:rPr lang="en-US" sz="3700" b="1" dirty="0" err="1"/>
              <a:t>igle</a:t>
            </a:r>
            <a:r>
              <a:rPr lang="en-US" sz="3700" b="1" dirty="0"/>
              <a:t>),</a:t>
            </a:r>
            <a:endParaRPr lang="hr-HR" sz="3700" b="1" dirty="0"/>
          </a:p>
          <a:p>
            <a:r>
              <a:rPr lang="en-US" sz="3700" b="1" dirty="0" err="1"/>
              <a:t>Oštećenje</a:t>
            </a:r>
            <a:r>
              <a:rPr lang="en-US" sz="3700" b="1" dirty="0"/>
              <a:t> </a:t>
            </a:r>
            <a:r>
              <a:rPr lang="en-US" sz="3700" b="1" dirty="0" err="1"/>
              <a:t>pupova</a:t>
            </a:r>
            <a:r>
              <a:rPr lang="en-US" sz="3700" b="1" dirty="0"/>
              <a:t> </a:t>
            </a:r>
            <a:r>
              <a:rPr lang="en-US" sz="3700" b="1" dirty="0" err="1"/>
              <a:t>i</a:t>
            </a:r>
            <a:r>
              <a:rPr lang="en-US" sz="3700" b="1" dirty="0"/>
              <a:t> </a:t>
            </a:r>
            <a:r>
              <a:rPr lang="en-US" sz="3700" b="1" dirty="0" err="1"/>
              <a:t>mladih</a:t>
            </a:r>
            <a:r>
              <a:rPr lang="en-US" sz="3700" b="1" dirty="0"/>
              <a:t> </a:t>
            </a:r>
            <a:r>
              <a:rPr lang="en-US" sz="3700" b="1" dirty="0" err="1"/>
              <a:t>klica</a:t>
            </a:r>
            <a:r>
              <a:rPr lang="en-US" sz="3700" b="1" dirty="0"/>
              <a:t>,</a:t>
            </a:r>
            <a:endParaRPr lang="hr-HR" sz="3700" b="1" dirty="0"/>
          </a:p>
          <a:p>
            <a:r>
              <a:rPr lang="en-US" sz="3700" b="1" dirty="0" err="1"/>
              <a:t>Oštećenje</a:t>
            </a:r>
            <a:r>
              <a:rPr lang="en-US" sz="3700" b="1" dirty="0"/>
              <a:t> kore,</a:t>
            </a:r>
            <a:endParaRPr lang="hr-HR" sz="3700" b="1" dirty="0"/>
          </a:p>
          <a:p>
            <a:r>
              <a:rPr lang="en-US" sz="3700" b="1" dirty="0" err="1"/>
              <a:t>Oštećenja</a:t>
            </a:r>
            <a:r>
              <a:rPr lang="en-US" sz="3700" b="1" dirty="0"/>
              <a:t> </a:t>
            </a:r>
            <a:r>
              <a:rPr lang="en-US" sz="3700" b="1" dirty="0" err="1"/>
              <a:t>drva</a:t>
            </a:r>
            <a:r>
              <a:rPr lang="en-US" sz="3700" b="1" dirty="0"/>
              <a:t>,</a:t>
            </a:r>
            <a:endParaRPr lang="hr-HR" sz="3700" b="1" dirty="0"/>
          </a:p>
          <a:p>
            <a:r>
              <a:rPr lang="en-US" sz="3700" b="1" dirty="0" err="1"/>
              <a:t>Anomalije</a:t>
            </a:r>
            <a:r>
              <a:rPr lang="en-US" sz="3700" b="1" dirty="0"/>
              <a:t> </a:t>
            </a:r>
            <a:r>
              <a:rPr lang="en-US" sz="3700" b="1" dirty="0" err="1"/>
              <a:t>rasta</a:t>
            </a:r>
            <a:r>
              <a:rPr lang="en-US" sz="3700" b="1" dirty="0"/>
              <a:t>,</a:t>
            </a:r>
            <a:endParaRPr lang="hr-HR" sz="3700" b="1" dirty="0"/>
          </a:p>
          <a:p>
            <a:r>
              <a:rPr lang="en-US" sz="3700" b="1" dirty="0" err="1"/>
              <a:t>Oštećenje</a:t>
            </a:r>
            <a:r>
              <a:rPr lang="en-US" sz="3700" b="1" dirty="0"/>
              <a:t> </a:t>
            </a:r>
            <a:r>
              <a:rPr lang="en-US" sz="3700" b="1" dirty="0" err="1"/>
              <a:t>korijena</a:t>
            </a:r>
            <a:r>
              <a:rPr lang="en-US" sz="3700" b="1" dirty="0"/>
              <a:t>,</a:t>
            </a:r>
            <a:endParaRPr lang="hr-HR" sz="3700" b="1" dirty="0"/>
          </a:p>
          <a:p>
            <a:r>
              <a:rPr lang="en-US" sz="3700" b="1" dirty="0" err="1"/>
              <a:t>Slabljenje</a:t>
            </a:r>
            <a:r>
              <a:rPr lang="en-US" sz="3700" b="1" dirty="0"/>
              <a:t> </a:t>
            </a:r>
            <a:r>
              <a:rPr lang="en-US" sz="3700" b="1" dirty="0" err="1"/>
              <a:t>otpornosti</a:t>
            </a:r>
            <a:r>
              <a:rPr lang="en-US" sz="3700" b="1" dirty="0"/>
              <a:t> </a:t>
            </a:r>
            <a:r>
              <a:rPr lang="en-US" sz="3700" b="1" dirty="0" err="1"/>
              <a:t>na</a:t>
            </a:r>
            <a:r>
              <a:rPr lang="en-US" sz="3700" b="1" dirty="0"/>
              <a:t> </a:t>
            </a:r>
            <a:r>
              <a:rPr lang="en-US" sz="3700" b="1" dirty="0" err="1"/>
              <a:t>mraz</a:t>
            </a:r>
            <a:r>
              <a:rPr lang="en-US" sz="3700" b="1" dirty="0"/>
              <a:t>, </a:t>
            </a:r>
            <a:r>
              <a:rPr lang="en-US" sz="3700" b="1" dirty="0" err="1"/>
              <a:t>infekcije</a:t>
            </a:r>
            <a:r>
              <a:rPr lang="en-US" sz="3700" b="1" dirty="0"/>
              <a:t>, </a:t>
            </a:r>
            <a:r>
              <a:rPr lang="en-US" sz="3700" b="1" dirty="0" err="1"/>
              <a:t>štetočine</a:t>
            </a:r>
            <a:r>
              <a:rPr lang="en-US" sz="3700" b="1" dirty="0"/>
              <a:t> </a:t>
            </a:r>
            <a:r>
              <a:rPr lang="en-US" sz="3700" b="1" dirty="0" err="1"/>
              <a:t>i</a:t>
            </a:r>
            <a:r>
              <a:rPr lang="en-US" sz="3700" b="1" dirty="0"/>
              <a:t> </a:t>
            </a:r>
            <a:r>
              <a:rPr lang="en-US" sz="3700" b="1" dirty="0" err="1"/>
              <a:t>tako</a:t>
            </a:r>
            <a:r>
              <a:rPr lang="en-US" sz="3700" b="1" dirty="0"/>
              <a:t> </a:t>
            </a:r>
            <a:r>
              <a:rPr lang="en-US" sz="3700" b="1" dirty="0" err="1"/>
              <a:t>dalje</a:t>
            </a:r>
            <a:r>
              <a:rPr lang="en-US" sz="3700" b="1" dirty="0"/>
              <a:t>.</a:t>
            </a:r>
            <a:endParaRPr lang="en-US" sz="3700" b="1" i="1" dirty="0"/>
          </a:p>
        </p:txBody>
      </p:sp>
    </p:spTree>
    <p:extLst>
      <p:ext uri="{BB962C8B-B14F-4D97-AF65-F5344CB8AC3E}">
        <p14:creationId xmlns:p14="http://schemas.microsoft.com/office/powerpoint/2010/main" val="31015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016C4FA-35F3-4673-9355-9F170C7C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839" y="508000"/>
            <a:ext cx="8007457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79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81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3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822</Words>
  <Application>Microsoft Office PowerPoint</Application>
  <PresentationFormat>Široki zaslon</PresentationFormat>
  <Paragraphs>58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Organski</vt:lpstr>
      <vt:lpstr>Kisele kiše</vt:lpstr>
      <vt:lpstr>PowerPoint prezentacija</vt:lpstr>
      <vt:lpstr>PowerPoint prezentacija</vt:lpstr>
      <vt:lpstr>PowerPoint prezentacija</vt:lpstr>
      <vt:lpstr>Utjecaj na biljke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Izumiranje šuma</vt:lpstr>
      <vt:lpstr>PowerPoint prezentacija</vt:lpstr>
      <vt:lpstr>PowerPoint prezentacija</vt:lpstr>
      <vt:lpstr>Utjecaj na građevine</vt:lpstr>
      <vt:lpstr>Nastajenje kiselih kiša</vt:lpstr>
      <vt:lpstr>PowerPoint prezentacija</vt:lpstr>
      <vt:lpstr>PowerPoint prezentacija</vt:lpstr>
      <vt:lpstr>PowerPoint prezentacija</vt:lpstr>
      <vt:lpstr> 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Kisele kiše</dc:title>
  <dc:creator>Žile</dc:creator>
  <cp:lastModifiedBy>IRENA ČIPRAKOVIĆ</cp:lastModifiedBy>
  <cp:revision>16</cp:revision>
  <dcterms:created xsi:type="dcterms:W3CDTF">2021-06-01T15:25:54Z</dcterms:created>
  <dcterms:modified xsi:type="dcterms:W3CDTF">2021-08-17T16:56:53Z</dcterms:modified>
</cp:coreProperties>
</file>