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 idézettel">
  <p:cSld name="Névkártya idézette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vagy hamis">
  <p:cSld name="Igaz vagy hami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EFF"/>
            </a:gs>
            <a:gs pos="100000">
              <a:srgbClr val="DDD7C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157"/>
            <a:ext cx="2356674" cy="6853096"/>
            <a:chOff x="6627813" y="195610"/>
            <a:chExt cx="1952625" cy="5678141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4176" y="0"/>
            <a:ext cx="2767823" cy="140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2632375" y="3671475"/>
            <a:ext cx="8208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700" b="1" dirty="0">
                <a:solidFill>
                  <a:schemeClr val="dk1"/>
                </a:solidFill>
              </a:rPr>
              <a:t>Gospodarenje otpadom</a:t>
            </a:r>
            <a:endParaRPr sz="2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hu-HU" sz="2100" b="1" dirty="0">
                <a:solidFill>
                  <a:schemeClr val="dk1"/>
                </a:solidFill>
              </a:rPr>
              <a:t>Izradili: Zsófia Iglai, Dorina Tóbi, Martin Madarász</a:t>
            </a:r>
            <a:endParaRPr sz="21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6908" y="4105189"/>
            <a:ext cx="3353092" cy="223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2797200" y="1489375"/>
            <a:ext cx="5039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3300" b="1" dirty="0">
                <a:solidFill>
                  <a:schemeClr val="dk1"/>
                </a:solidFill>
              </a:rPr>
              <a:t>Recikliranje</a:t>
            </a:r>
            <a:endParaRPr sz="3300" b="1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dirty="0">
                <a:solidFill>
                  <a:schemeClr val="dk1"/>
                </a:solidFill>
              </a:rPr>
              <a:t>Proizvod je napravljen od otpada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dirty="0">
                <a:solidFill>
                  <a:schemeClr val="dk1"/>
                </a:solidFill>
              </a:rPr>
              <a:t>Otpad se pretvara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dirty="0">
                <a:solidFill>
                  <a:schemeClr val="dk1"/>
                </a:solidFill>
              </a:rPr>
              <a:t>Možemo uštedjeti primarne sirovine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dirty="0">
                <a:solidFill>
                  <a:schemeClr val="dk1"/>
                </a:solidFill>
              </a:rPr>
              <a:t>Otpad nastaje i tijekom recikliranja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 dirty="0">
                <a:solidFill>
                  <a:schemeClr val="dk1"/>
                </a:solidFill>
              </a:rPr>
              <a:t>Ukupno cca. 17%otpada se reciklira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175" y="304800"/>
            <a:ext cx="1898972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372" y="752475"/>
            <a:ext cx="4371975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202" y="619822"/>
            <a:ext cx="2653914" cy="1990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348792" y="0"/>
            <a:ext cx="1040719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u-HU" sz="2900" b="1" dirty="0">
                <a:solidFill>
                  <a:schemeClr val="dk1"/>
                </a:solidFill>
              </a:rPr>
              <a:t>Nerazgradivi otpad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Koliko je potrebno da se razni otpad razgradi?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Papirni ubrus: 2-4 tjedna 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Kora banane: 3-4 tjedna 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Papirna vrećica (papirnata vrećica): 1 mjesec 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Novinski papir: 1,5 mjeseci </a:t>
            </a:r>
          </a:p>
          <a:p>
            <a:r>
              <a:rPr lang="hu-HU" dirty="0">
                <a:solidFill>
                  <a:schemeClr val="dk1"/>
                </a:solidFill>
              </a:rPr>
              <a:t>Sjemenke jabuke: 2 mjeseca </a:t>
            </a:r>
          </a:p>
          <a:p>
            <a:r>
              <a:rPr lang="hu-HU" dirty="0">
                <a:solidFill>
                  <a:schemeClr val="dk1"/>
                </a:solidFill>
              </a:rPr>
              <a:t>Kartonski papir: 2 mjeseca </a:t>
            </a:r>
          </a:p>
          <a:p>
            <a:r>
              <a:rPr lang="hu-HU" dirty="0">
                <a:solidFill>
                  <a:schemeClr val="dk1"/>
                </a:solidFill>
              </a:rPr>
              <a:t>Pamučne rukavice: 3 mjeseca </a:t>
            </a:r>
          </a:p>
          <a:p>
            <a:r>
              <a:rPr lang="hu-HU" dirty="0">
                <a:solidFill>
                  <a:schemeClr val="dk1"/>
                </a:solidFill>
              </a:rPr>
              <a:t>Kora naranče: 6 mjeseci </a:t>
            </a:r>
          </a:p>
          <a:p>
            <a:r>
              <a:rPr lang="hu-HU" dirty="0">
                <a:solidFill>
                  <a:schemeClr val="dk1"/>
                </a:solidFill>
              </a:rPr>
              <a:t>List furnira: 1-3 godine </a:t>
            </a:r>
          </a:p>
          <a:p>
            <a:r>
              <a:rPr lang="hu-HU" dirty="0">
                <a:solidFill>
                  <a:schemeClr val="dk1"/>
                </a:solidFill>
              </a:rPr>
              <a:t>Vunene čarape: 1-5 godina</a:t>
            </a:r>
          </a:p>
          <a:p>
            <a:r>
              <a:rPr lang="hu-HU" dirty="0">
                <a:solidFill>
                  <a:schemeClr val="dk1"/>
                </a:solidFill>
              </a:rPr>
              <a:t>Kutija za mlijeko: 5 godina </a:t>
            </a:r>
          </a:p>
          <a:p>
            <a:r>
              <a:rPr lang="hu-HU" dirty="0">
                <a:solidFill>
                  <a:schemeClr val="dk1"/>
                </a:solidFill>
              </a:rPr>
              <a:t>Opušci: 10-12 godina </a:t>
            </a:r>
          </a:p>
          <a:p>
            <a:r>
              <a:rPr lang="hu-HU" dirty="0">
                <a:solidFill>
                  <a:schemeClr val="dk1"/>
                </a:solidFill>
              </a:rPr>
              <a:t>Kožne cipele: 25-40 godina </a:t>
            </a:r>
          </a:p>
          <a:p>
            <a:r>
              <a:rPr lang="hu-HU" dirty="0">
                <a:solidFill>
                  <a:schemeClr val="dk1"/>
                </a:solidFill>
              </a:rPr>
              <a:t>Metalna limenka limeno presvučena limom: 50 godina </a:t>
            </a:r>
          </a:p>
          <a:p>
            <a:r>
              <a:rPr lang="hu-HU" dirty="0">
                <a:solidFill>
                  <a:schemeClr val="dk1"/>
                </a:solidFill>
              </a:rPr>
              <a:t>Pjenasta plastična čaša: 50 godina </a:t>
            </a:r>
          </a:p>
          <a:p>
            <a:r>
              <a:rPr lang="hu-HU" dirty="0">
                <a:solidFill>
                  <a:schemeClr val="dk1"/>
                </a:solidFill>
              </a:rPr>
              <a:t>Gumene čizme: 50-80 godina </a:t>
            </a:r>
          </a:p>
          <a:p>
            <a:r>
              <a:rPr lang="hu-HU" dirty="0">
                <a:solidFill>
                  <a:schemeClr val="dk1"/>
                </a:solidFill>
              </a:rPr>
              <a:t>Aluminijska limenka: 200-500 godina ( međutim, s otprilike recikliranjem može se napraviti u novu kutiju za 6 tjedana!) </a:t>
            </a:r>
          </a:p>
          <a:p>
            <a:r>
              <a:rPr lang="hu-HU" dirty="0">
                <a:solidFill>
                  <a:schemeClr val="dk1"/>
                </a:solidFill>
              </a:rPr>
              <a:t>Plastična boca: 450 godina </a:t>
            </a:r>
          </a:p>
          <a:p>
            <a:r>
              <a:rPr lang="hu-HU" dirty="0">
                <a:solidFill>
                  <a:schemeClr val="dk1"/>
                </a:solidFill>
              </a:rPr>
              <a:t>Pelene za jednokratnu upotrebu: 550 godina (trenutno se ne recikliraju) </a:t>
            </a:r>
          </a:p>
          <a:p>
            <a:r>
              <a:rPr lang="hu-HU" dirty="0">
                <a:solidFill>
                  <a:schemeClr val="dk1"/>
                </a:solidFill>
              </a:rPr>
              <a:t>Ribarska linija, ribarska linija: 600 godina </a:t>
            </a:r>
          </a:p>
          <a:p>
            <a:r>
              <a:rPr lang="hu-HU" dirty="0">
                <a:solidFill>
                  <a:schemeClr val="dk1"/>
                </a:solidFill>
              </a:rPr>
              <a:t>Plastične vrećice: 200-1000 godina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 flipH="1">
            <a:off x="2878775" y="658075"/>
            <a:ext cx="9192000" cy="575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900" b="1" dirty="0"/>
              <a:t>Radioaktivni otpad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900" dirty="0"/>
              <a:t>Posljedice proizvodnje nuklearne energije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900" dirty="0"/>
              <a:t>Odlaganje nuklearnog otpada regulirano je strogim sigurnosnim zahtjevima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900" dirty="0"/>
              <a:t>Čini manje od 1% ukupnog opasnog otpada u industriji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r-HR" sz="2900" dirty="0"/>
              <a:t>Postupak prerade otpada: Skupljanje, skladištenje transport </a:t>
            </a:r>
            <a:r>
              <a:rPr lang="hr-HR" sz="2900" dirty="0" err="1"/>
              <a:t>transport</a:t>
            </a:r>
            <a:r>
              <a:rPr lang="hr-HR" sz="2900" dirty="0"/>
              <a:t> prerada, postavljanje</a:t>
            </a:r>
            <a:endParaRPr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 flipH="1">
            <a:off x="2095002" y="631595"/>
            <a:ext cx="9261300" cy="599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u-HU" sz="3700" b="1" dirty="0">
                <a:solidFill>
                  <a:schemeClr val="dk1"/>
                </a:solidFill>
              </a:rPr>
              <a:t>Prerada radioaktivnog otpada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u-HU" sz="3700" dirty="0">
                <a:solidFill>
                  <a:schemeClr val="dk1"/>
                </a:solidFill>
              </a:rPr>
              <a:t>Za kruti otpad:kompresija, pečenje, pričvršćivanje (kondicioniranje)</a:t>
            </a: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hu-HU" sz="3700" dirty="0">
                <a:solidFill>
                  <a:schemeClr val="dk1"/>
                </a:solidFill>
              </a:rPr>
              <a:t>Za tekući otpad:može se koristiti isparavanje, spaljivanje, taloženje, filtriranje, ekstrakcija, ionska izmjena radioaktivnih komponenti</a:t>
            </a:r>
            <a:endParaRPr sz="3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Arial"/>
              <a:buNone/>
            </a:pPr>
            <a:br>
              <a:rPr lang="hu-HU" sz="3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3240"/>
            </a:br>
            <a:endParaRPr sz="3240"/>
          </a:p>
        </p:txBody>
      </p:sp>
      <p:sp>
        <p:nvSpPr>
          <p:cNvPr id="199" name="Google Shape;199;p24"/>
          <p:cNvSpPr txBox="1"/>
          <p:nvPr/>
        </p:nvSpPr>
        <p:spPr>
          <a:xfrm flipH="1">
            <a:off x="2694900" y="2228425"/>
            <a:ext cx="9497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270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700"/>
              <a:buChar char="●"/>
            </a:pPr>
            <a:r>
              <a:rPr lang="hu-HU" sz="5000" b="1" i="1" dirty="0"/>
              <a:t>Hvala na pažnji!</a:t>
            </a:r>
            <a:endParaRPr sz="5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Zöld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Široki zaslon</PresentationFormat>
  <Paragraphs>41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Century Gothic</vt:lpstr>
      <vt:lpstr>Arial</vt:lpstr>
      <vt:lpstr>Noto Sans Symbols</vt:lpstr>
      <vt:lpstr>Szálak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Irena</dc:creator>
  <cp:lastModifiedBy>IRENA ČIPRAKOVIĆ</cp:lastModifiedBy>
  <cp:revision>1</cp:revision>
  <dcterms:modified xsi:type="dcterms:W3CDTF">2021-08-17T17:13:07Z</dcterms:modified>
</cp:coreProperties>
</file>