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3798EC-A83A-469A-8CED-05A2B4E6867A}" type="datetime1">
              <a:rPr lang="hu-HU" smtClean="0"/>
              <a:pPr rtl="0"/>
              <a:t>2021. 08. 17.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hu-HU" smtClean="0"/>
              <a:pPr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99A88-89D5-44B9-B0F3-CCBD6912FD73}" type="datetime1">
              <a:rPr lang="hu-HU" smtClean="0"/>
              <a:pPr/>
              <a:t>2021. 08. 17.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pPr rtl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hu-HU" smtClean="0"/>
              <a:pPr rtl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Alcím mintájának szerkesztése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390DFEAB-2EA9-487E-B330-42342EB5562C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955E8-023D-4851-B814-9DA4B329813E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8391AD7-B157-49D2-9522-6DB490B7F1F7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0B9B0889-A0B2-47F0-BB56-29B0ED896715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8364A2E-65C0-4B16-9F7D-804D634CBBA4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4EE72-AD4E-4FE5-B1D6-A2998252DCFE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B11D6B-24A5-4A5A-99EC-A8FAA148130E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07A89-CA39-4BFC-AED6-AF1D95E06CFC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CA37278-96AC-4FDC-9F9E-8D461DA9CD71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CEE355-CD56-42F5-85C1-93F50816862D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E93C7B1-E345-411B-B4A2-296AD0F01617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122EF3-0B02-408C-95EC-31E749C9432A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D25C1-BE0F-434A-B86E-3C05F501B709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991532-CF8F-4D21-9DE7-8F89C0B9531C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53CCAE-9BA6-4E08-B48B-B965EC81D4D9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5D5C7F-82F6-4DA6-B359-3CEC9CE9E8C1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9F1E9-43D0-4AF0-9BC3-C50F81171A8C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03B7D6-EDD6-45CF-A949-AE428C6B890E}" type="datetime1">
              <a:rPr lang="hu-HU" noProof="0" smtClean="0"/>
              <a:pPr rtl="0"/>
              <a:t>2021. 08. 17.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églalap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hu-HU" sz="4000" dirty="0"/>
              <a:t>Energija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rtlCol="0" anchor="ctr">
            <a:normAutofit/>
          </a:bodyPr>
          <a:lstStyle/>
          <a:p>
            <a:pPr rtl="0"/>
            <a:r>
              <a:rPr lang="hu-HU" dirty="0"/>
              <a:t>Izradili: Vivien Mádi</a:t>
            </a:r>
          </a:p>
          <a:p>
            <a:pPr rtl="0"/>
            <a:r>
              <a:rPr lang="hu-HU" dirty="0"/>
              <a:t>	Márton Gergely</a:t>
            </a:r>
          </a:p>
          <a:p>
            <a:pPr rtl="0"/>
            <a:r>
              <a:rPr lang="hu-HU" dirty="0"/>
              <a:t>	Luca Nagy</a:t>
            </a: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églalap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r>
              <a:rPr lang="hu-HU" b="1" i="1" dirty="0"/>
              <a:t>Što je energija?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obnovljivi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neobnovljivi</a:t>
            </a:r>
            <a:r>
              <a:rPr lang="en-US" sz="2000" dirty="0"/>
              <a:t> </a:t>
            </a:r>
            <a:r>
              <a:rPr lang="en-US" sz="2000" dirty="0" err="1"/>
              <a:t>izvori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endParaRPr lang="hr-HR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Neobnovljivi</a:t>
            </a:r>
            <a:r>
              <a:rPr lang="en-US" sz="2000" dirty="0"/>
              <a:t> </a:t>
            </a:r>
            <a:r>
              <a:rPr lang="en-US" sz="2000" dirty="0" err="1"/>
              <a:t>izvori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r>
              <a:rPr lang="en-US" sz="2000" dirty="0"/>
              <a:t> ne </a:t>
            </a:r>
            <a:r>
              <a:rPr lang="en-US" sz="2000" dirty="0" err="1"/>
              <a:t>smiju</a:t>
            </a:r>
            <a:r>
              <a:rPr lang="en-US" sz="2000" dirty="0"/>
              <a:t> se </a:t>
            </a:r>
            <a:r>
              <a:rPr lang="en-US" sz="2000" dirty="0" err="1"/>
              <a:t>proizvoditi</a:t>
            </a:r>
            <a:r>
              <a:rPr lang="en-US" sz="2000" dirty="0"/>
              <a:t>, </a:t>
            </a:r>
            <a:r>
              <a:rPr lang="en-US" sz="2000" dirty="0" err="1"/>
              <a:t>uzgajati</a:t>
            </a:r>
            <a:r>
              <a:rPr lang="en-US" sz="2000" dirty="0"/>
              <a:t> </a:t>
            </a:r>
            <a:r>
              <a:rPr lang="en-US" sz="2000" dirty="0" err="1"/>
              <a:t>niti</a:t>
            </a:r>
            <a:r>
              <a:rPr lang="en-US" sz="2000" dirty="0"/>
              <a:t> </a:t>
            </a:r>
            <a:r>
              <a:rPr lang="en-US" sz="2000" dirty="0" err="1"/>
              <a:t>ponovno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primjer</a:t>
            </a:r>
            <a:r>
              <a:rPr lang="en-US" sz="2000" dirty="0"/>
              <a:t>: </a:t>
            </a:r>
            <a:r>
              <a:rPr lang="en-US" sz="2000" dirty="0" err="1"/>
              <a:t>gorivo</a:t>
            </a:r>
            <a:r>
              <a:rPr lang="en-US" sz="2000" dirty="0"/>
              <a:t>, </a:t>
            </a:r>
            <a:r>
              <a:rPr lang="en-US" sz="2000" dirty="0" err="1"/>
              <a:t>ulje</a:t>
            </a:r>
            <a:endParaRPr lang="hr-HR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Obnovljivi</a:t>
            </a:r>
            <a:r>
              <a:rPr lang="en-US" sz="2000" dirty="0"/>
              <a:t> </a:t>
            </a:r>
            <a:r>
              <a:rPr lang="en-US" sz="2000" dirty="0" err="1"/>
              <a:t>izvori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r>
              <a:rPr lang="en-US" sz="2000" dirty="0"/>
              <a:t> </a:t>
            </a:r>
            <a:r>
              <a:rPr lang="en-US" sz="2000" dirty="0" err="1"/>
              <a:t>skupina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izvora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r>
              <a:rPr lang="en-US" sz="2000" dirty="0"/>
              <a:t> koji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obnoviti</a:t>
            </a:r>
            <a:r>
              <a:rPr lang="en-US" sz="2000" dirty="0"/>
              <a:t> u </a:t>
            </a:r>
            <a:r>
              <a:rPr lang="en-US" sz="2000" dirty="0" err="1"/>
              <a:t>ljudskom</a:t>
            </a:r>
            <a:r>
              <a:rPr lang="en-US" sz="2000" dirty="0"/>
              <a:t> </a:t>
            </a:r>
            <a:r>
              <a:rPr lang="en-US" sz="2000" dirty="0" err="1"/>
              <a:t>vremenskom</a:t>
            </a:r>
            <a:r>
              <a:rPr lang="en-US" sz="2000" dirty="0"/>
              <a:t> </a:t>
            </a:r>
            <a:r>
              <a:rPr lang="en-US" sz="2000" dirty="0" err="1"/>
              <a:t>opsegu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primjer</a:t>
            </a:r>
            <a:r>
              <a:rPr lang="en-US" sz="2000" dirty="0"/>
              <a:t>: </a:t>
            </a:r>
            <a:r>
              <a:rPr lang="en-US" sz="2000" dirty="0" err="1"/>
              <a:t>solarna</a:t>
            </a:r>
            <a:r>
              <a:rPr lang="en-US" sz="2000" dirty="0"/>
              <a:t> </a:t>
            </a:r>
            <a:r>
              <a:rPr lang="en-US" sz="2000" dirty="0" err="1"/>
              <a:t>energija</a:t>
            </a:r>
            <a:r>
              <a:rPr lang="en-US" sz="2000" dirty="0"/>
              <a:t>, </a:t>
            </a:r>
            <a:r>
              <a:rPr lang="en-US" sz="2000" dirty="0" err="1"/>
              <a:t>snaga</a:t>
            </a:r>
            <a:r>
              <a:rPr lang="en-US" sz="2000" dirty="0"/>
              <a:t> </a:t>
            </a:r>
            <a:r>
              <a:rPr lang="en-US" sz="2000" dirty="0" err="1"/>
              <a:t>vjetra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i="1" dirty="0"/>
              <a:t>Korištenje obnovljive energije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diljem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obnovljivim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dirty="0"/>
              <a:t> </a:t>
            </a:r>
            <a:r>
              <a:rPr lang="en-US" dirty="0" err="1"/>
              <a:t>energijeDo</a:t>
            </a:r>
            <a:r>
              <a:rPr lang="en-US" dirty="0"/>
              <a:t> 2014.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ukupno</a:t>
            </a:r>
            <a:r>
              <a:rPr lang="en-US" dirty="0"/>
              <a:t> je 138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proglasilo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hidroenergije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77447"/>
              </p:ext>
            </p:extLst>
          </p:nvPr>
        </p:nvGraphicFramePr>
        <p:xfrm>
          <a:off x="2101273" y="3325091"/>
          <a:ext cx="8128000" cy="273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255">
                <a:tc>
                  <a:txBody>
                    <a:bodyPr/>
                    <a:lstStyle/>
                    <a:p>
                      <a:r>
                        <a:rPr lang="hu-HU" dirty="0"/>
                        <a:t>Država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 </a:t>
                      </a:r>
                      <a:r>
                        <a:rPr lang="hu-HU" dirty="0" err="1"/>
                        <a:t>Goal</a:t>
                      </a:r>
                      <a:r>
                        <a:rPr lang="hu-HU" dirty="0"/>
                        <a:t> :2020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/>
                        <a:t>Hrvatska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28,3%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/>
                        <a:t>Grčka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15,2%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18,0%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/>
                        <a:t>Turska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r>
                        <a:rPr lang="hu-HU" dirty="0"/>
                        <a:t>Mađarska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14,2%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13,0%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Električni automobili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automobil</a:t>
            </a:r>
            <a:r>
              <a:rPr lang="en-US" dirty="0"/>
              <a:t> je </a:t>
            </a:r>
            <a:r>
              <a:rPr lang="en-US" dirty="0" err="1"/>
              <a:t>automobil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elektromotorni</a:t>
            </a:r>
            <a:r>
              <a:rPr lang="en-US" dirty="0"/>
              <a:t> </a:t>
            </a:r>
            <a:r>
              <a:rPr lang="en-US" dirty="0" err="1"/>
              <a:t>pogon</a:t>
            </a:r>
            <a:r>
              <a:rPr lang="en-US" dirty="0"/>
              <a:t>. </a:t>
            </a:r>
            <a:endParaRPr lang="hr-HR" dirty="0"/>
          </a:p>
          <a:p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se </a:t>
            </a:r>
            <a:r>
              <a:rPr lang="en-US" dirty="0" err="1"/>
              <a:t>dobiva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baterije.Jedan</a:t>
            </a:r>
            <a:r>
              <a:rPr lang="en-US" dirty="0"/>
              <a:t> od </a:t>
            </a:r>
            <a:r>
              <a:rPr lang="en-US" dirty="0" err="1"/>
              <a:t>prvih</a:t>
            </a:r>
            <a:r>
              <a:rPr lang="en-US" dirty="0"/>
              <a:t> </a:t>
            </a:r>
            <a:r>
              <a:rPr lang="en-US" dirty="0" err="1"/>
              <a:t>električnih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 </a:t>
            </a:r>
            <a:r>
              <a:rPr lang="en-US" dirty="0" err="1"/>
              <a:t>serijske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2000-ih bio je REVAI, </a:t>
            </a:r>
            <a:r>
              <a:rPr lang="en-US" dirty="0" err="1"/>
              <a:t>indijski</a:t>
            </a:r>
            <a:r>
              <a:rPr lang="en-US" dirty="0"/>
              <a:t> </a:t>
            </a:r>
            <a:r>
              <a:rPr lang="en-US" dirty="0" err="1"/>
              <a:t>automobil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električni</a:t>
            </a:r>
            <a:r>
              <a:rPr lang="en-US" dirty="0"/>
              <a:t> moped, koji se </a:t>
            </a:r>
            <a:r>
              <a:rPr lang="en-US" dirty="0" err="1"/>
              <a:t>proizvodio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2001. </a:t>
            </a:r>
            <a:r>
              <a:rPr lang="en-US" dirty="0" err="1"/>
              <a:t>i</a:t>
            </a:r>
            <a:r>
              <a:rPr lang="en-US" dirty="0"/>
              <a:t> 2012. </a:t>
            </a:r>
            <a:r>
              <a:rPr lang="en-US" dirty="0" err="1"/>
              <a:t>godine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Za </a:t>
            </a:r>
            <a:r>
              <a:rPr lang="en-US" dirty="0" err="1"/>
              <a:t>duža</a:t>
            </a:r>
            <a:r>
              <a:rPr lang="en-US" dirty="0"/>
              <a:t> </a:t>
            </a:r>
            <a:r>
              <a:rPr lang="en-US" dirty="0" err="1"/>
              <a:t>putovanja</a:t>
            </a:r>
            <a:r>
              <a:rPr lang="en-US" dirty="0"/>
              <a:t>,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napunjena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dovoljna</a:t>
            </a:r>
            <a:r>
              <a:rPr lang="en-US" dirty="0"/>
              <a:t> za </a:t>
            </a:r>
            <a:r>
              <a:rPr lang="en-US" dirty="0" err="1"/>
              <a:t>putovanje</a:t>
            </a:r>
            <a:r>
              <a:rPr lang="en-US" dirty="0"/>
              <a:t>, </a:t>
            </a:r>
            <a:r>
              <a:rPr lang="en-US" dirty="0" err="1"/>
              <a:t>baterija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napuniti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brzom</a:t>
            </a:r>
            <a:r>
              <a:rPr lang="en-US" dirty="0"/>
              <a:t> </a:t>
            </a:r>
            <a:r>
              <a:rPr lang="en-US" dirty="0" err="1"/>
              <a:t>punjaču</a:t>
            </a:r>
            <a:r>
              <a:rPr lang="en-US" dirty="0"/>
              <a:t> u </a:t>
            </a:r>
            <a:r>
              <a:rPr lang="en-US" dirty="0" err="1"/>
              <a:t>roku</a:t>
            </a:r>
            <a:r>
              <a:rPr lang="en-US" dirty="0"/>
              <a:t> od 20-40 </a:t>
            </a:r>
            <a:r>
              <a:rPr lang="en-US" dirty="0" err="1"/>
              <a:t>minuta</a:t>
            </a:r>
            <a:r>
              <a:rPr lang="en-US" dirty="0"/>
              <a:t>.</a:t>
            </a:r>
            <a:endParaRPr lang="hu-HU" dirty="0"/>
          </a:p>
        </p:txBody>
      </p:sp>
      <p:pic>
        <p:nvPicPr>
          <p:cNvPr id="1026" name="Picture 2" descr="https://upload.wikimedia.org/wikipedia/commons/thumb/c/c5/EV1A014_%281%29_cropped.jpg/300px-EV1A014_%281%29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9248" y="4571998"/>
            <a:ext cx="2857500" cy="1905000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e/e1/Tesla_Roadster_AMI.JPG/220px-Tesla_Roadster_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338" y="5038148"/>
            <a:ext cx="2095500" cy="1409700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9/93/2010_Mitsubishi_i-MiEV_%28GA_MY10%29_hatchback_%282015-11-11%29_01.jpg/300px-2010_Mitsubishi_i-MiEV_%28GA_MY10%29_hatchback_%282015-11-11%29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0447" y="4946073"/>
            <a:ext cx="2398697" cy="160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Hibridni auti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Automobili</a:t>
            </a:r>
            <a:r>
              <a:rPr lang="en-US" dirty="0"/>
              <a:t> koji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elektromotore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nazivaju</a:t>
            </a:r>
            <a:r>
              <a:rPr lang="en-US" dirty="0"/>
              <a:t> se </a:t>
            </a:r>
            <a:r>
              <a:rPr lang="en-US" dirty="0" err="1"/>
              <a:t>hibridni</a:t>
            </a:r>
            <a:r>
              <a:rPr lang="en-US" dirty="0"/>
              <a:t> </a:t>
            </a:r>
            <a:r>
              <a:rPr lang="en-US" dirty="0" err="1"/>
              <a:t>automobili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smatraju</a:t>
            </a:r>
            <a:r>
              <a:rPr lang="en-US" dirty="0"/>
              <a:t> se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električnim</a:t>
            </a:r>
            <a:r>
              <a:rPr lang="en-US" dirty="0"/>
              <a:t> </a:t>
            </a:r>
            <a:r>
              <a:rPr lang="en-US" dirty="0" err="1"/>
              <a:t>vozilima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skladištenja</a:t>
            </a:r>
            <a:r>
              <a:rPr lang="en-US" dirty="0"/>
              <a:t> </a:t>
            </a:r>
            <a:r>
              <a:rPr lang="en-US" dirty="0" err="1"/>
              <a:t>punjenja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 err="1"/>
              <a:t>Hibridni</a:t>
            </a:r>
            <a:r>
              <a:rPr lang="en-US" dirty="0"/>
              <a:t> </a:t>
            </a:r>
            <a:r>
              <a:rPr lang="en-US" dirty="0" err="1"/>
              <a:t>automobil</a:t>
            </a:r>
            <a:r>
              <a:rPr lang="en-US" dirty="0"/>
              <a:t> </a:t>
            </a:r>
            <a:r>
              <a:rPr lang="en-US" dirty="0" err="1"/>
              <a:t>troši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emitira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CO2) od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konvencionalnog</a:t>
            </a:r>
            <a:r>
              <a:rPr lang="en-US" dirty="0"/>
              <a:t> </a:t>
            </a:r>
            <a:r>
              <a:rPr lang="en-US" dirty="0" err="1"/>
              <a:t>automobila.Manja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.</a:t>
            </a:r>
            <a:endParaRPr lang="hu-HU" dirty="0"/>
          </a:p>
        </p:txBody>
      </p:sp>
      <p:pic>
        <p:nvPicPr>
          <p:cNvPr id="27650" name="Picture 2" descr="Képtalálatok a következőre: hibrid autók bemutatása"/>
          <p:cNvPicPr>
            <a:picLocks noChangeAspect="1" noChangeArrowheads="1"/>
          </p:cNvPicPr>
          <p:nvPr/>
        </p:nvPicPr>
        <p:blipFill>
          <a:blip r:embed="rId2"/>
          <a:srcRect l="19238" t="29806"/>
          <a:stretch>
            <a:fillRect/>
          </a:stretch>
        </p:blipFill>
        <p:spPr bwMode="auto">
          <a:xfrm>
            <a:off x="6182591" y="4445983"/>
            <a:ext cx="2218459" cy="2235658"/>
          </a:xfrm>
          <a:prstGeom prst="rect">
            <a:avLst/>
          </a:prstGeom>
          <a:noFill/>
        </p:spPr>
      </p:pic>
      <p:pic>
        <p:nvPicPr>
          <p:cNvPr id="27652" name="Picture 4" descr="Képtalálatok a következőre: hibrid autók bemutatá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631" y="4807527"/>
            <a:ext cx="2938300" cy="1652587"/>
          </a:xfrm>
          <a:prstGeom prst="rect">
            <a:avLst/>
          </a:prstGeom>
          <a:noFill/>
        </p:spPr>
      </p:pic>
      <p:pic>
        <p:nvPicPr>
          <p:cNvPr id="27654" name="Picture 6" descr="Képtalálatok a következőre: hibrid autók bemutatá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299" y="4458999"/>
            <a:ext cx="331470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4771" y="338122"/>
            <a:ext cx="8610600" cy="1196014"/>
          </a:xfrm>
        </p:spPr>
        <p:txBody>
          <a:bodyPr>
            <a:normAutofit fontScale="90000"/>
          </a:bodyPr>
          <a:lstStyle/>
          <a:p>
            <a:r>
              <a:rPr lang="hu-HU" dirty="0"/>
              <a:t>Čemu služi zelena registarska tablica?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971" y="1191637"/>
            <a:ext cx="10820400" cy="4474726"/>
          </a:xfrm>
        </p:spPr>
        <p:txBody>
          <a:bodyPr/>
          <a:lstStyle/>
          <a:p>
            <a:r>
              <a:rPr lang="en-US" dirty="0" err="1"/>
              <a:t>Zelena</a:t>
            </a:r>
            <a:r>
              <a:rPr lang="en-US" dirty="0"/>
              <a:t> </a:t>
            </a:r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prepoznatljiv</a:t>
            </a:r>
            <a:r>
              <a:rPr lang="en-US" dirty="0"/>
              <a:t> je </a:t>
            </a:r>
            <a:r>
              <a:rPr lang="en-US" dirty="0" err="1"/>
              <a:t>znak</a:t>
            </a:r>
            <a:r>
              <a:rPr lang="en-US" dirty="0"/>
              <a:t> za </a:t>
            </a:r>
            <a:r>
              <a:rPr lang="en-US" dirty="0" err="1"/>
              <a:t>ekološki</a:t>
            </a:r>
            <a:r>
              <a:rPr lang="en-US" dirty="0"/>
              <a:t> </a:t>
            </a:r>
            <a:r>
              <a:rPr lang="en-US" dirty="0" err="1"/>
              <a:t>prihvatljiva</a:t>
            </a:r>
            <a:r>
              <a:rPr lang="en-US" dirty="0"/>
              <a:t> </a:t>
            </a:r>
            <a:r>
              <a:rPr lang="en-US" dirty="0" err="1"/>
              <a:t>vozila</a:t>
            </a:r>
            <a:endParaRPr lang="hr-HR" dirty="0"/>
          </a:p>
          <a:p>
            <a:r>
              <a:rPr lang="en-US" dirty="0" err="1"/>
              <a:t>Zelena</a:t>
            </a:r>
            <a:r>
              <a:rPr lang="en-US" dirty="0"/>
              <a:t> </a:t>
            </a:r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prepoznatljiv</a:t>
            </a:r>
            <a:r>
              <a:rPr lang="en-US" dirty="0"/>
              <a:t> je </a:t>
            </a:r>
            <a:r>
              <a:rPr lang="en-US" dirty="0" err="1"/>
              <a:t>znak</a:t>
            </a:r>
            <a:r>
              <a:rPr lang="en-US" dirty="0"/>
              <a:t> za </a:t>
            </a:r>
            <a:r>
              <a:rPr lang="en-US" dirty="0" err="1"/>
              <a:t>ekološki</a:t>
            </a:r>
            <a:r>
              <a:rPr lang="en-US" dirty="0"/>
              <a:t> </a:t>
            </a:r>
            <a:r>
              <a:rPr lang="en-US" dirty="0" err="1"/>
              <a:t>prihvatljiva</a:t>
            </a:r>
            <a:r>
              <a:rPr lang="en-US" dirty="0"/>
              <a:t> </a:t>
            </a:r>
            <a:r>
              <a:rPr lang="en-US" dirty="0" err="1"/>
              <a:t>vozila</a:t>
            </a:r>
            <a:endParaRPr lang="hr-HR" dirty="0"/>
          </a:p>
          <a:p>
            <a:r>
              <a:rPr lang="en-US" dirty="0" err="1"/>
              <a:t>Zelena</a:t>
            </a:r>
            <a:r>
              <a:rPr lang="en-US" dirty="0"/>
              <a:t> </a:t>
            </a:r>
            <a:r>
              <a:rPr lang="en-US" dirty="0" err="1"/>
              <a:t>registarske</a:t>
            </a:r>
            <a:r>
              <a:rPr lang="en-US" dirty="0"/>
              <a:t> </a:t>
            </a:r>
            <a:r>
              <a:rPr lang="en-US" dirty="0" err="1"/>
              <a:t>pločice</a:t>
            </a:r>
            <a:r>
              <a:rPr lang="en-US" dirty="0"/>
              <a:t> je </a:t>
            </a:r>
            <a:r>
              <a:rPr lang="en-US" dirty="0" err="1"/>
              <a:t>razlikovna</a:t>
            </a:r>
            <a:r>
              <a:rPr lang="en-US" dirty="0"/>
              <a:t> </a:t>
            </a:r>
            <a:r>
              <a:rPr lang="en-US" dirty="0" err="1"/>
              <a:t>oznaka</a:t>
            </a:r>
            <a:r>
              <a:rPr lang="en-US" dirty="0"/>
              <a:t> za </a:t>
            </a:r>
            <a:r>
              <a:rPr lang="en-US" dirty="0" err="1"/>
              <a:t>ekološki</a:t>
            </a:r>
            <a:r>
              <a:rPr lang="en-US" dirty="0"/>
              <a:t> </a:t>
            </a:r>
            <a:r>
              <a:rPr lang="en-US" dirty="0" err="1"/>
              <a:t>prihvatljivih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hr-HR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zelenim</a:t>
            </a:r>
            <a:r>
              <a:rPr lang="en-US" dirty="0"/>
              <a:t> </a:t>
            </a:r>
            <a:r>
              <a:rPr lang="en-US" dirty="0" err="1"/>
              <a:t>tablicama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besplatno</a:t>
            </a:r>
            <a:r>
              <a:rPr lang="en-US" dirty="0"/>
              <a:t> </a:t>
            </a:r>
            <a:r>
              <a:rPr lang="en-US" dirty="0" err="1"/>
              <a:t>parkirati</a:t>
            </a:r>
            <a:endParaRPr lang="hr-HR" dirty="0"/>
          </a:p>
          <a:p>
            <a:r>
              <a:rPr lang="en-US" dirty="0" err="1"/>
              <a:t>Automobili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zelenim</a:t>
            </a:r>
            <a:r>
              <a:rPr lang="en-US" dirty="0"/>
              <a:t> </a:t>
            </a:r>
            <a:r>
              <a:rPr lang="en-US" dirty="0" err="1"/>
              <a:t>tablicama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autobusnu</a:t>
            </a:r>
            <a:r>
              <a:rPr lang="en-US" dirty="0"/>
              <a:t> </a:t>
            </a:r>
            <a:r>
              <a:rPr lang="en-US" dirty="0" err="1"/>
              <a:t>traku</a:t>
            </a:r>
            <a:endParaRPr lang="hu-HU" dirty="0"/>
          </a:p>
        </p:txBody>
      </p:sp>
      <p:pic>
        <p:nvPicPr>
          <p:cNvPr id="28674" name="Picture 2" descr="https://villanyautosok.hu/wp-content/uploads/2019/06/2019-06-15_audi_e-tron_02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77" y="3879274"/>
            <a:ext cx="3398981" cy="2549236"/>
          </a:xfrm>
          <a:prstGeom prst="rect">
            <a:avLst/>
          </a:prstGeom>
          <a:noFill/>
        </p:spPr>
      </p:pic>
      <p:pic>
        <p:nvPicPr>
          <p:cNvPr id="28676" name="Picture 4" descr="https://villanyautosok.hu/wp-content/uploads/2019/11/2019_11_18_bmw_530e_001-390x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99" y="4383521"/>
            <a:ext cx="4064289" cy="213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67670762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00_TF67670762.potx" id="{2CB47EBF-F1B7-436F-AC15-69573717D359}" vid="{22AF4DED-B064-4BBF-945B-040FFE9BA95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</Words>
  <Application>Microsoft Office PowerPoint</Application>
  <PresentationFormat>Široki zaslon</PresentationFormat>
  <Paragraphs>41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tf67670762</vt:lpstr>
      <vt:lpstr>Energija</vt:lpstr>
      <vt:lpstr>Što je energija?</vt:lpstr>
      <vt:lpstr>Korištenje obnovljive energije</vt:lpstr>
      <vt:lpstr>Električni automobili</vt:lpstr>
      <vt:lpstr>Hibridni auti</vt:lpstr>
      <vt:lpstr>Čemu služi zelena registarska tablica?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2020-02-21T18:06:58Z</dcterms:created>
  <dcterms:modified xsi:type="dcterms:W3CDTF">2021-08-17T19:23:06Z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