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098CDFF-2CC2-453F-9522-623D93D3EB01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F924985-296B-40CB-A476-03DC7B6C9D5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KONSTANTINA</a:t>
            </a:r>
          </a:p>
          <a:p>
            <a:r>
              <a:rPr lang="en-GB" dirty="0"/>
              <a:t>TSOUTSIA</a:t>
            </a:r>
          </a:p>
          <a:p>
            <a:endParaRPr lang="en-GB" dirty="0"/>
          </a:p>
          <a:p>
            <a:r>
              <a:rPr lang="en-GB" dirty="0"/>
              <a:t>ELISABETH</a:t>
            </a:r>
          </a:p>
          <a:p>
            <a:r>
              <a:rPr lang="en-GB" dirty="0"/>
              <a:t>SIMOU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193038"/>
            <a:ext cx="6324600" cy="1828800"/>
          </a:xfrm>
        </p:spPr>
        <p:txBody>
          <a:bodyPr/>
          <a:lstStyle/>
          <a:p>
            <a:r>
              <a:rPr lang="hr-HR" dirty="0"/>
              <a:t>ENERGETSKA KRIZA U GRČKOJ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57736"/>
            <a:ext cx="5292080" cy="297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0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40789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dirty="0" err="1"/>
              <a:t>Grčka</a:t>
            </a:r>
            <a:r>
              <a:rPr lang="en-GB" sz="2800" dirty="0"/>
              <a:t> </a:t>
            </a:r>
            <a:r>
              <a:rPr lang="en-GB" sz="2800" dirty="0" err="1"/>
              <a:t>Nacionalna</a:t>
            </a:r>
            <a:r>
              <a:rPr lang="en-GB" sz="2800" dirty="0"/>
              <a:t> </a:t>
            </a:r>
            <a:r>
              <a:rPr lang="en-GB" sz="2800" dirty="0" err="1"/>
              <a:t>elektroenergetska</a:t>
            </a:r>
            <a:r>
              <a:rPr lang="en-GB" sz="2800" dirty="0"/>
              <a:t> </a:t>
            </a:r>
            <a:r>
              <a:rPr lang="en-GB" sz="2800" dirty="0" err="1"/>
              <a:t>tvrtka</a:t>
            </a:r>
            <a:r>
              <a:rPr lang="en-GB" sz="2800" dirty="0"/>
              <a:t> </a:t>
            </a:r>
            <a:r>
              <a:rPr lang="en-GB" sz="2800" dirty="0" err="1"/>
              <a:t>upozorava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mogućnost</a:t>
            </a:r>
            <a:r>
              <a:rPr lang="en-GB" sz="2800" dirty="0"/>
              <a:t> da </a:t>
            </a:r>
            <a:r>
              <a:rPr lang="en-GB" sz="2800" dirty="0" err="1"/>
              <a:t>zemlja</a:t>
            </a:r>
            <a:r>
              <a:rPr lang="en-GB" sz="2800" dirty="0"/>
              <a:t> </a:t>
            </a:r>
            <a:r>
              <a:rPr lang="en-GB" sz="2800" dirty="0" err="1"/>
              <a:t>zapadne</a:t>
            </a:r>
            <a:r>
              <a:rPr lang="en-GB" sz="2800" dirty="0"/>
              <a:t> u </a:t>
            </a:r>
            <a:r>
              <a:rPr lang="en-GB" sz="2800" dirty="0" err="1"/>
              <a:t>energetsku</a:t>
            </a:r>
            <a:r>
              <a:rPr lang="en-GB" sz="2800" dirty="0"/>
              <a:t> </a:t>
            </a:r>
            <a:r>
              <a:rPr lang="en-GB" sz="2800" dirty="0" err="1"/>
              <a:t>krizu</a:t>
            </a:r>
            <a:r>
              <a:rPr lang="en-GB" sz="2800" dirty="0"/>
              <a:t>, </a:t>
            </a:r>
            <a:r>
              <a:rPr lang="en-GB" sz="2800" dirty="0" err="1"/>
              <a:t>kao</a:t>
            </a:r>
            <a:r>
              <a:rPr lang="en-GB" sz="2800" dirty="0"/>
              <a:t> u </a:t>
            </a:r>
            <a:r>
              <a:rPr lang="en-GB" sz="2800" dirty="0" err="1"/>
              <a:t>prosincu</a:t>
            </a:r>
            <a:r>
              <a:rPr lang="en-GB" sz="2800" dirty="0"/>
              <a:t> </a:t>
            </a:r>
            <a:r>
              <a:rPr lang="en-GB" sz="2800" dirty="0" err="1"/>
              <a:t>prošle</a:t>
            </a:r>
            <a:r>
              <a:rPr lang="en-GB" sz="2800" dirty="0"/>
              <a:t> </a:t>
            </a:r>
            <a:r>
              <a:rPr lang="en-GB" sz="2800" dirty="0" err="1"/>
              <a:t>godine</a:t>
            </a:r>
            <a:r>
              <a:rPr lang="en-GB" sz="2800" dirty="0"/>
              <a:t>, </a:t>
            </a:r>
            <a:r>
              <a:rPr lang="en-GB" sz="2800" dirty="0" err="1"/>
              <a:t>kada</a:t>
            </a:r>
            <a:r>
              <a:rPr lang="en-GB" sz="2800" dirty="0"/>
              <a:t> je </a:t>
            </a:r>
            <a:r>
              <a:rPr lang="en-GB" sz="2800" dirty="0" err="1"/>
              <a:t>velika</a:t>
            </a:r>
            <a:r>
              <a:rPr lang="en-GB" sz="2800" dirty="0"/>
              <a:t> </a:t>
            </a:r>
            <a:r>
              <a:rPr lang="en-GB" sz="2800" dirty="0" err="1"/>
              <a:t>potrošnja</a:t>
            </a:r>
            <a:r>
              <a:rPr lang="en-GB" sz="2800" dirty="0"/>
              <a:t> </a:t>
            </a:r>
            <a:r>
              <a:rPr lang="en-GB" sz="2800" dirty="0" err="1"/>
              <a:t>izazvala</a:t>
            </a:r>
            <a:r>
              <a:rPr lang="en-GB" sz="2800" dirty="0"/>
              <a:t> </a:t>
            </a:r>
            <a:r>
              <a:rPr lang="en-GB" sz="2800" dirty="0" err="1"/>
              <a:t>oštar</a:t>
            </a:r>
            <a:r>
              <a:rPr lang="en-GB" sz="2800" dirty="0"/>
              <a:t> </a:t>
            </a:r>
            <a:r>
              <a:rPr lang="en-GB" sz="2800" dirty="0" err="1"/>
              <a:t>nedostatak</a:t>
            </a:r>
            <a:r>
              <a:rPr lang="en-GB" sz="2800" dirty="0"/>
              <a:t> </a:t>
            </a:r>
            <a:r>
              <a:rPr lang="en-GB" sz="2800" dirty="0" err="1"/>
              <a:t>električne</a:t>
            </a:r>
            <a:r>
              <a:rPr lang="en-GB" sz="2800" dirty="0"/>
              <a:t> </a:t>
            </a:r>
            <a:r>
              <a:rPr lang="en-GB" sz="2800" dirty="0" err="1"/>
              <a:t>energije</a:t>
            </a:r>
            <a:r>
              <a:rPr lang="en-GB" sz="2800" dirty="0"/>
              <a:t>, </a:t>
            </a:r>
            <a:r>
              <a:rPr lang="en-GB" sz="2800" dirty="0" err="1"/>
              <a:t>izvijestile</a:t>
            </a:r>
            <a:r>
              <a:rPr lang="en-GB" sz="2800" dirty="0"/>
              <a:t> </a:t>
            </a:r>
            <a:r>
              <a:rPr lang="en-GB" sz="2800" dirty="0" err="1"/>
              <a:t>su</a:t>
            </a:r>
            <a:r>
              <a:rPr lang="en-GB" sz="2800" dirty="0"/>
              <a:t> </a:t>
            </a:r>
            <a:r>
              <a:rPr lang="en-GB" sz="2800" dirty="0" err="1"/>
              <a:t>grčke</a:t>
            </a:r>
            <a:r>
              <a:rPr lang="en-GB" sz="2800" dirty="0"/>
              <a:t> </a:t>
            </a:r>
            <a:r>
              <a:rPr lang="en-GB" sz="2800" dirty="0" err="1"/>
              <a:t>elektroničke</a:t>
            </a:r>
            <a:r>
              <a:rPr lang="en-GB" sz="2800" dirty="0"/>
              <a:t> </a:t>
            </a:r>
            <a:r>
              <a:rPr lang="en-GB" sz="2800" dirty="0" err="1"/>
              <a:t>publikacije</a:t>
            </a:r>
            <a:r>
              <a:rPr lang="en-GB" sz="28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22775"/>
            <a:ext cx="3600400" cy="27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0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 err="1"/>
              <a:t>Kako</a:t>
            </a:r>
            <a:r>
              <a:rPr lang="en-GB" sz="2400" dirty="0"/>
              <a:t> </a:t>
            </a:r>
            <a:r>
              <a:rPr lang="en-GB" sz="2400" dirty="0" err="1"/>
              <a:t>ove</a:t>
            </a:r>
            <a:r>
              <a:rPr lang="en-GB" sz="2400" dirty="0"/>
              <a:t> </a:t>
            </a:r>
            <a:r>
              <a:rPr lang="en-GB" sz="2400" dirty="0" err="1"/>
              <a:t>zime</a:t>
            </a:r>
            <a:r>
              <a:rPr lang="en-GB" sz="2400" dirty="0"/>
              <a:t> ne bi </a:t>
            </a:r>
            <a:r>
              <a:rPr lang="en-GB" sz="2400" dirty="0" err="1"/>
              <a:t>došlo</a:t>
            </a:r>
            <a:r>
              <a:rPr lang="en-GB" sz="2400" dirty="0"/>
              <a:t> do </a:t>
            </a:r>
            <a:r>
              <a:rPr lang="en-GB" sz="2400" dirty="0" err="1"/>
              <a:t>iznenađenja</a:t>
            </a:r>
            <a:r>
              <a:rPr lang="en-GB" sz="2400" dirty="0"/>
              <a:t>, </a:t>
            </a:r>
            <a:r>
              <a:rPr lang="en-GB" sz="2400" dirty="0" err="1"/>
              <a:t>tvrtka</a:t>
            </a:r>
            <a:r>
              <a:rPr lang="en-GB" sz="2400" dirty="0"/>
              <a:t> je </a:t>
            </a:r>
            <a:r>
              <a:rPr lang="en-GB" sz="2400" dirty="0" err="1"/>
              <a:t>planirala</a:t>
            </a:r>
            <a:r>
              <a:rPr lang="en-GB" sz="2400" dirty="0"/>
              <a:t> </a:t>
            </a:r>
            <a:r>
              <a:rPr lang="en-GB" sz="2400" dirty="0" err="1"/>
              <a:t>mjere</a:t>
            </a:r>
            <a:r>
              <a:rPr lang="en-GB" sz="2400" dirty="0"/>
              <a:t> za </a:t>
            </a:r>
            <a:r>
              <a:rPr lang="en-GB" sz="2400" dirty="0" err="1"/>
              <a:t>izbjegavanje</a:t>
            </a:r>
            <a:r>
              <a:rPr lang="en-GB" sz="2400" dirty="0"/>
              <a:t> </a:t>
            </a:r>
            <a:r>
              <a:rPr lang="en-GB" sz="2400" dirty="0" err="1"/>
              <a:t>nove</a:t>
            </a:r>
            <a:r>
              <a:rPr lang="en-GB" sz="2400" dirty="0"/>
              <a:t> </a:t>
            </a:r>
            <a:r>
              <a:rPr lang="en-GB" sz="2400" dirty="0" err="1"/>
              <a:t>energetske</a:t>
            </a:r>
            <a:r>
              <a:rPr lang="en-GB" sz="2400" dirty="0"/>
              <a:t> </a:t>
            </a:r>
            <a:r>
              <a:rPr lang="en-GB" sz="2400" dirty="0" err="1"/>
              <a:t>krize</a:t>
            </a:r>
            <a:r>
              <a:rPr lang="en-GB" sz="2400" dirty="0"/>
              <a:t>, </a:t>
            </a:r>
            <a:r>
              <a:rPr lang="en-GB" sz="2400" dirty="0" err="1"/>
              <a:t>izvijestile</a:t>
            </a:r>
            <a:r>
              <a:rPr lang="en-GB" sz="2400" dirty="0"/>
              <a:t> </a:t>
            </a:r>
            <a:r>
              <a:rPr lang="en-GB" sz="2400" dirty="0" err="1"/>
              <a:t>su</a:t>
            </a:r>
            <a:r>
              <a:rPr lang="en-GB" sz="2400" dirty="0"/>
              <a:t> </a:t>
            </a:r>
            <a:r>
              <a:rPr lang="en-GB" sz="2400" dirty="0" err="1"/>
              <a:t>Vijesti</a:t>
            </a:r>
            <a:r>
              <a:rPr lang="en-GB" sz="2400" dirty="0"/>
              <a:t>. </a:t>
            </a:r>
            <a:r>
              <a:rPr lang="en-GB" sz="2400" dirty="0" err="1"/>
              <a:t>Hladnoća</a:t>
            </a:r>
            <a:r>
              <a:rPr lang="en-GB" sz="2400" dirty="0"/>
              <a:t> tri </a:t>
            </a:r>
            <a:r>
              <a:rPr lang="en-GB" sz="2400" dirty="0" err="1"/>
              <a:t>godine</a:t>
            </a:r>
            <a:r>
              <a:rPr lang="en-GB" sz="2400" dirty="0"/>
              <a:t> </a:t>
            </a:r>
            <a:r>
              <a:rPr lang="en-GB" sz="2400" dirty="0" err="1"/>
              <a:t>prije</a:t>
            </a:r>
            <a:r>
              <a:rPr lang="en-GB" sz="2400" dirty="0"/>
              <a:t> u </a:t>
            </a:r>
            <a:r>
              <a:rPr lang="en-GB" sz="2400" dirty="0" err="1"/>
              <a:t>Europi</a:t>
            </a:r>
            <a:r>
              <a:rPr lang="en-GB" sz="2400" dirty="0"/>
              <a:t> u </a:t>
            </a:r>
            <a:r>
              <a:rPr lang="en-GB" sz="2400" dirty="0" err="1"/>
              <a:t>prosincu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siječnju</a:t>
            </a:r>
            <a:r>
              <a:rPr lang="en-GB" sz="2400" dirty="0"/>
              <a:t> 2017. </a:t>
            </a:r>
            <a:r>
              <a:rPr lang="en-GB" sz="2400" dirty="0" err="1"/>
              <a:t>dovela</a:t>
            </a:r>
            <a:r>
              <a:rPr lang="en-GB" sz="2400" dirty="0"/>
              <a:t> je do </a:t>
            </a:r>
            <a:r>
              <a:rPr lang="en-GB" sz="2400" dirty="0" err="1"/>
              <a:t>povećane</a:t>
            </a:r>
            <a:r>
              <a:rPr lang="en-GB" sz="2400" dirty="0"/>
              <a:t> </a:t>
            </a:r>
            <a:r>
              <a:rPr lang="en-GB" sz="2400" dirty="0" err="1"/>
              <a:t>potrošnje</a:t>
            </a:r>
            <a:r>
              <a:rPr lang="en-GB" sz="2400" dirty="0"/>
              <a:t> </a:t>
            </a:r>
            <a:r>
              <a:rPr lang="en-GB" sz="2400" dirty="0" err="1"/>
              <a:t>električne</a:t>
            </a:r>
            <a:r>
              <a:rPr lang="en-GB" sz="2400" dirty="0"/>
              <a:t> </a:t>
            </a:r>
            <a:r>
              <a:rPr lang="en-GB" sz="2400" dirty="0" err="1"/>
              <a:t>energije</a:t>
            </a:r>
            <a:r>
              <a:rPr lang="en-GB" sz="2400" dirty="0"/>
              <a:t> u </a:t>
            </a:r>
            <a:r>
              <a:rPr lang="en-GB" sz="2400" dirty="0" err="1"/>
              <a:t>hidroelektranama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uzrokovala</a:t>
            </a:r>
            <a:r>
              <a:rPr lang="en-GB" sz="2400" dirty="0"/>
              <a:t> </a:t>
            </a:r>
            <a:r>
              <a:rPr lang="en-GB" sz="2400" dirty="0" err="1"/>
              <a:t>ozbiljan</a:t>
            </a:r>
            <a:r>
              <a:rPr lang="en-GB" sz="2400" dirty="0"/>
              <a:t> </a:t>
            </a:r>
            <a:r>
              <a:rPr lang="en-GB" sz="2400" dirty="0" err="1"/>
              <a:t>nedostatak</a:t>
            </a:r>
            <a:r>
              <a:rPr lang="en-GB" sz="2400" dirty="0"/>
              <a:t> </a:t>
            </a:r>
            <a:r>
              <a:rPr lang="en-GB" sz="2400" dirty="0" err="1"/>
              <a:t>električne</a:t>
            </a:r>
            <a:r>
              <a:rPr lang="en-GB" sz="2400" dirty="0"/>
              <a:t> </a:t>
            </a:r>
            <a:r>
              <a:rPr lang="en-GB" sz="2400" dirty="0" err="1"/>
              <a:t>energije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7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GB" sz="2400" dirty="0"/>
              <a:t>2018. </a:t>
            </a:r>
            <a:r>
              <a:rPr lang="en-GB" sz="2400" dirty="0" err="1"/>
              <a:t>godine</a:t>
            </a:r>
            <a:r>
              <a:rPr lang="en-GB" sz="2400" dirty="0"/>
              <a:t> </a:t>
            </a:r>
            <a:r>
              <a:rPr lang="en-GB" sz="2400" dirty="0" err="1"/>
              <a:t>procjenjuje</a:t>
            </a:r>
            <a:r>
              <a:rPr lang="en-GB" sz="2400" dirty="0"/>
              <a:t> se da je </a:t>
            </a:r>
            <a:r>
              <a:rPr lang="en-GB" sz="2400" dirty="0" err="1"/>
              <a:t>voda</a:t>
            </a:r>
            <a:r>
              <a:rPr lang="en-GB" sz="2400" dirty="0"/>
              <a:t> u </a:t>
            </a:r>
            <a:r>
              <a:rPr lang="en-GB" sz="2400" dirty="0" err="1"/>
              <a:t>grčkim</a:t>
            </a:r>
            <a:r>
              <a:rPr lang="en-GB" sz="2400" dirty="0"/>
              <a:t> </a:t>
            </a:r>
            <a:r>
              <a:rPr lang="en-GB" sz="2400" dirty="0" err="1"/>
              <a:t>branama</a:t>
            </a:r>
            <a:r>
              <a:rPr lang="en-GB" sz="2400" dirty="0"/>
              <a:t> </a:t>
            </a:r>
            <a:r>
              <a:rPr lang="en-GB" sz="2400" dirty="0" err="1"/>
              <a:t>rekordno</a:t>
            </a:r>
            <a:r>
              <a:rPr lang="en-GB" sz="2400" dirty="0"/>
              <a:t> </a:t>
            </a:r>
            <a:r>
              <a:rPr lang="en-GB" sz="2400" dirty="0" err="1"/>
              <a:t>niska</a:t>
            </a:r>
            <a:r>
              <a:rPr lang="en-GB" sz="2400" dirty="0"/>
              <a:t>, a </a:t>
            </a:r>
            <a:r>
              <a:rPr lang="en-GB" sz="2400" dirty="0" err="1"/>
              <a:t>stručnjaci</a:t>
            </a:r>
            <a:r>
              <a:rPr lang="en-GB" sz="2400" dirty="0"/>
              <a:t> </a:t>
            </a:r>
            <a:r>
              <a:rPr lang="en-GB" sz="2400" dirty="0" err="1"/>
              <a:t>strahuju</a:t>
            </a:r>
            <a:r>
              <a:rPr lang="en-GB" sz="2400" dirty="0"/>
              <a:t> da, </a:t>
            </a:r>
            <a:r>
              <a:rPr lang="en-GB" sz="2400" dirty="0" err="1"/>
              <a:t>ako</a:t>
            </a:r>
            <a:r>
              <a:rPr lang="en-GB" sz="2400" dirty="0"/>
              <a:t> se </a:t>
            </a:r>
            <a:r>
              <a:rPr lang="en-GB" sz="2400" dirty="0" err="1"/>
              <a:t>potrošnja</a:t>
            </a:r>
            <a:r>
              <a:rPr lang="en-GB" sz="2400" dirty="0"/>
              <a:t> </a:t>
            </a:r>
            <a:r>
              <a:rPr lang="en-GB" sz="2400" dirty="0" err="1"/>
              <a:t>električne</a:t>
            </a:r>
            <a:r>
              <a:rPr lang="en-GB" sz="2400" dirty="0"/>
              <a:t> </a:t>
            </a:r>
            <a:r>
              <a:rPr lang="en-GB" sz="2400" dirty="0" err="1"/>
              <a:t>energije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zime</a:t>
            </a:r>
            <a:r>
              <a:rPr lang="en-GB" sz="2400" dirty="0"/>
              <a:t> </a:t>
            </a:r>
            <a:r>
              <a:rPr lang="en-GB" sz="2400" dirty="0" err="1"/>
              <a:t>poveća</a:t>
            </a:r>
            <a:r>
              <a:rPr lang="en-GB" sz="2400" dirty="0"/>
              <a:t>, </a:t>
            </a:r>
            <a:r>
              <a:rPr lang="en-GB" sz="2400" dirty="0" err="1"/>
              <a:t>kao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2017., to </a:t>
            </a:r>
            <a:r>
              <a:rPr lang="en-GB" sz="2400" dirty="0" err="1"/>
              <a:t>neće</a:t>
            </a:r>
            <a:r>
              <a:rPr lang="en-GB" sz="2400" dirty="0"/>
              <a:t> </a:t>
            </a:r>
            <a:r>
              <a:rPr lang="en-GB" sz="2400" dirty="0" err="1"/>
              <a:t>nadoknaditi</a:t>
            </a:r>
            <a:r>
              <a:rPr lang="en-GB" sz="2400" dirty="0"/>
              <a:t> </a:t>
            </a:r>
            <a:r>
              <a:rPr lang="en-GB" sz="2400" dirty="0" err="1"/>
              <a:t>hidroelektrane</a:t>
            </a:r>
            <a:r>
              <a:rPr lang="en-GB" sz="2400" dirty="0"/>
              <a:t>. Na </a:t>
            </a:r>
            <a:r>
              <a:rPr lang="en-GB" sz="2400" dirty="0" err="1"/>
              <a:t>forumu</a:t>
            </a:r>
            <a:r>
              <a:rPr lang="en-GB" sz="2400" dirty="0"/>
              <a:t> o </a:t>
            </a:r>
            <a:r>
              <a:rPr lang="en-GB" sz="2400" dirty="0" err="1"/>
              <a:t>energiji</a:t>
            </a:r>
            <a:r>
              <a:rPr lang="en-GB" sz="2400" dirty="0"/>
              <a:t> u </a:t>
            </a:r>
            <a:r>
              <a:rPr lang="en-GB" sz="2400" dirty="0" err="1"/>
              <a:t>Ateni</a:t>
            </a:r>
            <a:r>
              <a:rPr lang="en-GB" sz="2400" dirty="0"/>
              <a:t>, </a:t>
            </a:r>
            <a:r>
              <a:rPr lang="en-GB" sz="2400" dirty="0" err="1"/>
              <a:t>šef</a:t>
            </a:r>
            <a:r>
              <a:rPr lang="en-GB" sz="2400" dirty="0"/>
              <a:t> </a:t>
            </a:r>
            <a:r>
              <a:rPr lang="en-GB" sz="2400" dirty="0" err="1"/>
              <a:t>energetskog</a:t>
            </a:r>
            <a:r>
              <a:rPr lang="en-GB" sz="2400" dirty="0"/>
              <a:t> </a:t>
            </a:r>
            <a:r>
              <a:rPr lang="en-GB" sz="2400" dirty="0" err="1"/>
              <a:t>operatera</a:t>
            </a:r>
            <a:r>
              <a:rPr lang="en-GB" sz="2400" dirty="0"/>
              <a:t> Nikos </a:t>
            </a:r>
            <a:r>
              <a:rPr lang="en-GB" sz="2400" dirty="0" err="1"/>
              <a:t>Bulaxis</a:t>
            </a:r>
            <a:r>
              <a:rPr lang="en-GB" sz="2400" dirty="0"/>
              <a:t> </a:t>
            </a:r>
            <a:r>
              <a:rPr lang="en-GB" sz="2400" dirty="0" err="1"/>
              <a:t>upozorio</a:t>
            </a:r>
            <a:r>
              <a:rPr lang="en-GB" sz="2400" dirty="0"/>
              <a:t> je da </a:t>
            </a:r>
            <a:r>
              <a:rPr lang="en-GB" sz="2400" dirty="0" err="1"/>
              <a:t>slični</a:t>
            </a:r>
            <a:r>
              <a:rPr lang="en-GB" sz="2400" dirty="0"/>
              <a:t> </a:t>
            </a:r>
            <a:r>
              <a:rPr lang="en-GB" sz="2400" dirty="0" err="1"/>
              <a:t>problemi</a:t>
            </a:r>
            <a:r>
              <a:rPr lang="en-GB" sz="2400" dirty="0"/>
              <a:t> s </a:t>
            </a:r>
            <a:r>
              <a:rPr lang="en-GB" sz="2400" dirty="0" err="1"/>
              <a:t>nedostatkom</a:t>
            </a:r>
            <a:r>
              <a:rPr lang="en-GB" sz="2400" dirty="0"/>
              <a:t> </a:t>
            </a:r>
            <a:r>
              <a:rPr lang="en-GB" sz="2400" dirty="0" err="1"/>
              <a:t>vode</a:t>
            </a:r>
            <a:r>
              <a:rPr lang="en-GB" sz="2400" dirty="0"/>
              <a:t> </a:t>
            </a:r>
            <a:r>
              <a:rPr lang="en-GB" sz="2400" dirty="0" err="1"/>
              <a:t>trenutno</a:t>
            </a:r>
            <a:r>
              <a:rPr lang="en-GB" sz="2400" dirty="0"/>
              <a:t> </a:t>
            </a:r>
            <a:r>
              <a:rPr lang="en-GB" sz="2400" dirty="0" err="1"/>
              <a:t>postoje</a:t>
            </a:r>
            <a:r>
              <a:rPr lang="en-GB" sz="2400" dirty="0"/>
              <a:t> u </a:t>
            </a:r>
            <a:r>
              <a:rPr lang="en-GB" sz="2400" dirty="0" err="1"/>
              <a:t>susjednim</a:t>
            </a:r>
            <a:r>
              <a:rPr lang="en-GB" sz="2400" dirty="0"/>
              <a:t> </a:t>
            </a:r>
            <a:r>
              <a:rPr lang="en-GB" sz="2400" dirty="0" err="1"/>
              <a:t>zemljama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da </a:t>
            </a:r>
            <a:r>
              <a:rPr lang="en-GB" sz="2400" dirty="0" err="1"/>
              <a:t>su</a:t>
            </a:r>
            <a:r>
              <a:rPr lang="en-GB" sz="2400" dirty="0"/>
              <a:t>, </a:t>
            </a:r>
            <a:r>
              <a:rPr lang="en-GB" sz="2400" dirty="0" err="1"/>
              <a:t>ako</a:t>
            </a:r>
            <a:r>
              <a:rPr lang="en-GB" sz="2400" dirty="0"/>
              <a:t> je </a:t>
            </a:r>
            <a:r>
              <a:rPr lang="en-GB" sz="2400" dirty="0" err="1"/>
              <a:t>potrebno</a:t>
            </a:r>
            <a:r>
              <a:rPr lang="en-GB" sz="2400" dirty="0"/>
              <a:t>, </a:t>
            </a:r>
            <a:r>
              <a:rPr lang="en-GB" sz="2400" dirty="0" err="1"/>
              <a:t>njihove</a:t>
            </a:r>
            <a:r>
              <a:rPr lang="en-GB" sz="2400" dirty="0"/>
              <a:t> </a:t>
            </a:r>
            <a:r>
              <a:rPr lang="en-GB" sz="2400" dirty="0" err="1"/>
              <a:t>nade</a:t>
            </a:r>
            <a:r>
              <a:rPr lang="en-GB" sz="2400" dirty="0"/>
              <a:t> u </a:t>
            </a:r>
            <a:r>
              <a:rPr lang="en-GB" sz="2400" dirty="0" err="1"/>
              <a:t>opskrbu</a:t>
            </a:r>
            <a:r>
              <a:rPr lang="en-GB" sz="2400" dirty="0"/>
              <a:t> </a:t>
            </a:r>
            <a:r>
              <a:rPr lang="en-GB" sz="2400" dirty="0" err="1"/>
              <a:t>električnom</a:t>
            </a:r>
            <a:r>
              <a:rPr lang="en-GB" sz="2400" dirty="0"/>
              <a:t> </a:t>
            </a:r>
            <a:r>
              <a:rPr lang="en-GB" sz="2400" dirty="0" err="1"/>
              <a:t>energijom</a:t>
            </a:r>
            <a:r>
              <a:rPr lang="en-GB" sz="2400" dirty="0"/>
              <a:t> male.</a:t>
            </a:r>
          </a:p>
        </p:txBody>
      </p:sp>
    </p:spTree>
    <p:extLst>
      <p:ext uri="{BB962C8B-B14F-4D97-AF65-F5344CB8AC3E}">
        <p14:creationId xmlns:p14="http://schemas.microsoft.com/office/powerpoint/2010/main" val="108768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dirty="0" err="1"/>
              <a:t>Objašnjava</a:t>
            </a:r>
            <a:r>
              <a:rPr lang="en-GB" sz="2400" dirty="0"/>
              <a:t> da, s </a:t>
            </a:r>
            <a:r>
              <a:rPr lang="en-GB" sz="2400" dirty="0" err="1"/>
              <a:t>obzirom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moguću</a:t>
            </a:r>
            <a:r>
              <a:rPr lang="en-GB" sz="2400" dirty="0"/>
              <a:t> </a:t>
            </a:r>
            <a:r>
              <a:rPr lang="en-GB" sz="2400" dirty="0" err="1"/>
              <a:t>krizu</a:t>
            </a:r>
            <a:r>
              <a:rPr lang="en-GB" sz="2400" dirty="0"/>
              <a:t>, </a:t>
            </a:r>
            <a:r>
              <a:rPr lang="en-GB" sz="2400" dirty="0" err="1"/>
              <a:t>elektroenergetska</a:t>
            </a:r>
            <a:r>
              <a:rPr lang="en-GB" sz="2400" dirty="0"/>
              <a:t> </a:t>
            </a:r>
            <a:r>
              <a:rPr lang="en-GB" sz="2400" dirty="0" err="1"/>
              <a:t>tvrtka</a:t>
            </a:r>
            <a:r>
              <a:rPr lang="en-GB" sz="2400" dirty="0"/>
              <a:t> </a:t>
            </a:r>
            <a:r>
              <a:rPr lang="en-GB" sz="2400" dirty="0" err="1"/>
              <a:t>planira</a:t>
            </a:r>
            <a:r>
              <a:rPr lang="en-GB" sz="2400" dirty="0"/>
              <a:t> </a:t>
            </a:r>
            <a:r>
              <a:rPr lang="en-GB" sz="2400" dirty="0" err="1"/>
              <a:t>isporučiti</a:t>
            </a:r>
            <a:r>
              <a:rPr lang="en-GB" sz="2400" dirty="0"/>
              <a:t> </a:t>
            </a:r>
            <a:r>
              <a:rPr lang="en-GB" sz="2400" dirty="0" err="1"/>
              <a:t>ukapljeni</a:t>
            </a:r>
            <a:r>
              <a:rPr lang="en-GB" sz="2400" dirty="0"/>
              <a:t> </a:t>
            </a:r>
            <a:r>
              <a:rPr lang="en-GB" sz="2400" dirty="0" err="1"/>
              <a:t>ukapljeni</a:t>
            </a:r>
            <a:r>
              <a:rPr lang="en-GB" sz="2400" dirty="0"/>
              <a:t> </a:t>
            </a:r>
            <a:r>
              <a:rPr lang="en-GB" sz="2400" dirty="0" err="1"/>
              <a:t>plin</a:t>
            </a:r>
            <a:r>
              <a:rPr lang="en-GB" sz="2400" dirty="0"/>
              <a:t> za </a:t>
            </a:r>
            <a:r>
              <a:rPr lang="en-GB" sz="2400" dirty="0" err="1"/>
              <a:t>napajanje</a:t>
            </a:r>
            <a:r>
              <a:rPr lang="en-GB" sz="2400" dirty="0"/>
              <a:t> </a:t>
            </a:r>
            <a:r>
              <a:rPr lang="en-GB" sz="2400" dirty="0" err="1"/>
              <a:t>terminala</a:t>
            </a:r>
            <a:r>
              <a:rPr lang="en-GB" sz="2400" dirty="0"/>
              <a:t> </a:t>
            </a:r>
            <a:r>
              <a:rPr lang="en-GB" sz="2400" dirty="0" err="1"/>
              <a:t>Revitus</a:t>
            </a:r>
            <a:r>
              <a:rPr lang="en-GB" sz="2400" dirty="0"/>
              <a:t> za </a:t>
            </a:r>
            <a:r>
              <a:rPr lang="en-GB" sz="2400" dirty="0" err="1"/>
              <a:t>kritične</a:t>
            </a:r>
            <a:r>
              <a:rPr lang="en-GB" sz="2400" dirty="0"/>
              <a:t> </a:t>
            </a:r>
            <a:r>
              <a:rPr lang="en-GB" sz="2400" dirty="0" err="1"/>
              <a:t>mjesece</a:t>
            </a:r>
            <a:r>
              <a:rPr lang="en-GB" sz="2400" dirty="0"/>
              <a:t> </a:t>
            </a:r>
            <a:r>
              <a:rPr lang="en-GB" sz="2400" dirty="0" err="1"/>
              <a:t>siječanj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prosinac</a:t>
            </a:r>
            <a:r>
              <a:rPr lang="en-GB" sz="2400" dirty="0"/>
              <a:t> </a:t>
            </a:r>
            <a:r>
              <a:rPr lang="en-GB" sz="2400" dirty="0" err="1"/>
              <a:t>kada</a:t>
            </a:r>
            <a:r>
              <a:rPr lang="en-GB" sz="2400" dirty="0"/>
              <a:t> se </a:t>
            </a:r>
            <a:r>
              <a:rPr lang="en-GB" sz="2400" dirty="0" err="1"/>
              <a:t>očekuju</a:t>
            </a:r>
            <a:r>
              <a:rPr lang="en-GB" sz="2400" dirty="0"/>
              <a:t> </a:t>
            </a:r>
            <a:r>
              <a:rPr lang="en-GB" sz="2400" dirty="0" err="1"/>
              <a:t>hladni</a:t>
            </a:r>
            <a:r>
              <a:rPr lang="en-GB" sz="2400" dirty="0"/>
              <a:t> </a:t>
            </a:r>
            <a:r>
              <a:rPr lang="en-GB" sz="2400" dirty="0" err="1"/>
              <a:t>dani</a:t>
            </a:r>
            <a:r>
              <a:rPr lang="en-GB" sz="2400" dirty="0"/>
              <a:t>. Ta </a:t>
            </a:r>
            <a:r>
              <a:rPr lang="en-GB" sz="2400" dirty="0" err="1"/>
              <a:t>Nea</a:t>
            </a:r>
            <a:r>
              <a:rPr lang="en-GB" sz="2400" dirty="0"/>
              <a:t> </a:t>
            </a:r>
            <a:r>
              <a:rPr lang="en-GB" sz="2400" dirty="0" err="1"/>
              <a:t>informira</a:t>
            </a:r>
            <a:r>
              <a:rPr lang="en-GB" sz="2400" dirty="0"/>
              <a:t> o tome </a:t>
            </a:r>
            <a:r>
              <a:rPr lang="en-GB" sz="2400" dirty="0" err="1"/>
              <a:t>kako</a:t>
            </a:r>
            <a:r>
              <a:rPr lang="en-GB" sz="2400" dirty="0"/>
              <a:t> </a:t>
            </a:r>
            <a:r>
              <a:rPr lang="en-GB" sz="2400" dirty="0" err="1"/>
              <a:t>najbolje</a:t>
            </a:r>
            <a:r>
              <a:rPr lang="en-GB" sz="2400" dirty="0"/>
              <a:t> </a:t>
            </a:r>
            <a:r>
              <a:rPr lang="en-GB" sz="2400" dirty="0" err="1"/>
              <a:t>uštedjeti</a:t>
            </a:r>
            <a:r>
              <a:rPr lang="en-GB" sz="2400" dirty="0"/>
              <a:t> </a:t>
            </a:r>
            <a:r>
              <a:rPr lang="en-GB" sz="2400" dirty="0" err="1"/>
              <a:t>energiju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zagrijati</a:t>
            </a:r>
            <a:r>
              <a:rPr lang="en-GB" sz="2400" dirty="0"/>
              <a:t> </a:t>
            </a:r>
            <a:r>
              <a:rPr lang="en-GB" sz="2400" dirty="0" err="1"/>
              <a:t>različite</a:t>
            </a:r>
            <a:r>
              <a:rPr lang="en-GB" sz="2400" dirty="0"/>
              <a:t> </a:t>
            </a:r>
            <a:r>
              <a:rPr lang="en-GB" sz="2400" dirty="0" err="1"/>
              <a:t>domove</a:t>
            </a:r>
            <a:r>
              <a:rPr lang="en-GB" sz="2400" dirty="0"/>
              <a:t> s </a:t>
            </a:r>
            <a:r>
              <a:rPr lang="en-GB" sz="2400" dirty="0" err="1"/>
              <a:t>obzirom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nadolazeću</a:t>
            </a:r>
            <a:r>
              <a:rPr lang="en-GB" sz="2400" dirty="0"/>
              <a:t> </a:t>
            </a:r>
            <a:r>
              <a:rPr lang="en-GB" sz="2400" dirty="0" err="1"/>
              <a:t>zimu</a:t>
            </a:r>
            <a:r>
              <a:rPr lang="en-GB" sz="2400" dirty="0"/>
              <a:t>. </a:t>
            </a:r>
            <a:r>
              <a:rPr lang="en-GB" sz="2400" dirty="0" err="1"/>
              <a:t>Novine</a:t>
            </a:r>
            <a:r>
              <a:rPr lang="en-GB" sz="2400" dirty="0"/>
              <a:t> </a:t>
            </a:r>
            <a:r>
              <a:rPr lang="en-GB" sz="2400" dirty="0" err="1"/>
              <a:t>napominju</a:t>
            </a:r>
            <a:r>
              <a:rPr lang="en-GB" sz="2400" dirty="0"/>
              <a:t> da </a:t>
            </a:r>
            <a:r>
              <a:rPr lang="en-GB" sz="2400" dirty="0" err="1"/>
              <a:t>će</a:t>
            </a:r>
            <a:r>
              <a:rPr lang="en-GB" sz="2400" dirty="0"/>
              <a:t> </a:t>
            </a:r>
            <a:r>
              <a:rPr lang="en-GB" sz="2400" dirty="0" err="1"/>
              <a:t>novi</a:t>
            </a:r>
            <a:r>
              <a:rPr lang="en-GB" sz="2400" dirty="0"/>
              <a:t> </a:t>
            </a:r>
            <a:r>
              <a:rPr lang="en-GB" sz="2400" dirty="0" err="1"/>
              <a:t>nacionalni</a:t>
            </a:r>
            <a:r>
              <a:rPr lang="en-GB" sz="2400" dirty="0"/>
              <a:t> plan </a:t>
            </a:r>
            <a:r>
              <a:rPr lang="en-GB" sz="2400" dirty="0" err="1"/>
              <a:t>energetskog</a:t>
            </a:r>
            <a:r>
              <a:rPr lang="en-GB" sz="2400" dirty="0"/>
              <a:t> </a:t>
            </a:r>
            <a:r>
              <a:rPr lang="en-GB" sz="2400" dirty="0" err="1"/>
              <a:t>tržišta</a:t>
            </a:r>
            <a:r>
              <a:rPr lang="en-GB" sz="2400" dirty="0"/>
              <a:t> u </a:t>
            </a:r>
            <a:r>
              <a:rPr lang="en-GB" sz="2400" dirty="0" err="1"/>
              <a:t>Grčkoj</a:t>
            </a:r>
            <a:r>
              <a:rPr lang="en-GB" sz="2400" dirty="0"/>
              <a:t> </a:t>
            </a:r>
            <a:r>
              <a:rPr lang="en-GB" sz="2400" dirty="0" err="1"/>
              <a:t>biti</a:t>
            </a:r>
            <a:r>
              <a:rPr lang="en-GB" sz="2400" dirty="0"/>
              <a:t> </a:t>
            </a:r>
            <a:r>
              <a:rPr lang="en-GB" sz="2400" dirty="0" err="1"/>
              <a:t>spreman</a:t>
            </a:r>
            <a:r>
              <a:rPr lang="en-GB" sz="2400" dirty="0"/>
              <a:t> u </a:t>
            </a:r>
            <a:r>
              <a:rPr lang="en-GB" sz="2400" dirty="0" err="1"/>
              <a:t>travnju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36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21088"/>
            <a:ext cx="2194744" cy="21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33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7">
      <a:dk1>
        <a:srgbClr val="9B8D8D"/>
      </a:dk1>
      <a:lt1>
        <a:sysClr val="window" lastClr="FFFFFF"/>
      </a:lt1>
      <a:dk2>
        <a:srgbClr val="1D1919"/>
      </a:dk2>
      <a:lt2>
        <a:srgbClr val="9B8D8D"/>
      </a:lt2>
      <a:accent1>
        <a:srgbClr val="C66951"/>
      </a:accent1>
      <a:accent2>
        <a:srgbClr val="BCB3B3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FFD147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54</TotalTime>
  <Words>243</Words>
  <Application>Microsoft Office PowerPoint</Application>
  <PresentationFormat>Prikaz na zaslonu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Franklin Gothic Medium</vt:lpstr>
      <vt:lpstr>Wingdings</vt:lpstr>
      <vt:lpstr>Wingdings 2</vt:lpstr>
      <vt:lpstr>Grid</vt:lpstr>
      <vt:lpstr>ENERGETSKA KRIZA U GRČKOJ</vt:lpstr>
      <vt:lpstr>PowerPoint prezentacija</vt:lpstr>
      <vt:lpstr>PowerPoint prezentacija</vt:lpstr>
      <vt:lpstr>PowerPoint prezentacija</vt:lpstr>
      <vt:lpstr>PowerPoint prezentacija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energy crisis</dc:title>
  <dc:creator>Maria Anastasopoulou</dc:creator>
  <cp:lastModifiedBy>IRENA ČIPRAKOVIĆ</cp:lastModifiedBy>
  <cp:revision>8</cp:revision>
  <dcterms:created xsi:type="dcterms:W3CDTF">2020-01-22T18:44:43Z</dcterms:created>
  <dcterms:modified xsi:type="dcterms:W3CDTF">2021-08-25T17:08:20Z</dcterms:modified>
</cp:coreProperties>
</file>