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F0D4-BD3C-4CE0-A5FB-7412FC06E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B8148-C576-49DD-8497-D4B5EE769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8BE20-EB6A-464D-806C-F5352057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1B5F-1FA3-4F83-ACC9-A1BB451B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F3E90-476D-4E0D-AB5E-D8DF3F35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10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3F25-5D05-458A-A870-E7FBCE14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5E75-0E29-4856-9ED3-B0CEDA891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2CEFA-96A6-45C1-87B3-C19FE510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69A6A-2758-45D8-B237-2B1D8148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82BE-97EF-47FB-8DD3-AFBA41A2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C9D78-C9BE-4FF3-B08B-8CF3B101D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08BB3-1102-4139-B696-13E16E25B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F640-423D-4661-AC99-432891A4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0E380-EF2B-40EE-9346-222B73B0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AB2FA-97E7-4E48-A691-7F2F8C71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6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79F8-96ED-4F53-B2D2-CF9A5996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1A8E1-4FEC-46C0-A3CA-5AFD26DBE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EA19B-887B-41D9-AD66-8A2FEDA76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31695-7BCF-4018-BB62-2759DFC5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58D8D-2542-4ED0-80C9-E8993230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97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3DAF-AAFF-40A8-A27C-7D513412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F11AD-D0A8-4516-A216-98F03CF95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10878-589E-4E95-9286-D450859F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0BD54-1880-42ED-A92D-65820FDF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83FE1-2AB3-4D2A-A892-2B574058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101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5698-35B1-455E-80E5-EB361A68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B5CB9-F75E-49C1-8254-ABBE78B17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14ECC-4897-4936-A867-8F4342009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D98C2-58A1-4E38-876F-688FFBA9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6662F-070B-45BA-A0AB-079E1895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9DEC7-307E-4F0E-8FD9-C5493D0A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46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0146-E86F-41CD-8F42-981309F7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0CDD8-E147-4321-9822-2F7B365A9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C3972-CE5F-4870-822B-C03550475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F58E8-4767-4392-8BA9-949A1485D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0BFAC-E777-4628-8693-0C1E24D8B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1F6545-EEE4-4A67-81A8-EB5EB89A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E5FB4-FDF6-4268-9116-3E2CFC06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8BEA49-DF6A-41FA-9063-0EB0C8F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34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EA1DE-077F-430C-972F-4567717B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1F375-CCDB-415C-9091-81B807E8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A627C-BFD5-4DD4-BBF6-545058E3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CDCAB-DB27-47EA-8C57-DE5E6D15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937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DCDEC-D8AD-4202-878E-C4D5D64C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3EDF1-34CA-4C77-9033-A3301214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A7A15-D578-4B92-8C8D-D20AEF81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52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8706-756D-4255-A84A-DD976B41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6E0B2-D2D9-4801-9EF9-8CBBD2294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B5FCF-3E8F-40E3-9E57-B277493EB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153A2-0FB7-48F3-9919-35D34DF1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06E88-1E10-4DEE-ABAB-B37E9B24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632E4-A3C3-49CA-95E3-9838B06E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641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22FD-EA5F-4CA1-8206-137BD792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E4F30-12DA-48EF-AA2B-7B8CE7FB4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D9FA0-D7DB-4709-85C4-8322B069B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ACAD6-E1B7-4791-9957-FC7863B3F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F111-E2C5-45A2-8332-828A39B8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25849-360F-4BD8-A569-EE0A4AFA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117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143DE-6A85-4059-B390-D929BA1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B2358-EF9E-44AA-9838-D7675A8B0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F66F6-0A59-45CA-9752-591A7197B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8CC87-BBCB-412E-BD45-765F1DBD5D54}" type="datetimeFigureOut">
              <a:rPr lang="hu-HU" smtClean="0"/>
              <a:pPr/>
              <a:t>2021. 08. 17.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D6040-885F-4C8F-B260-B3F1CAD8B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A6744-2616-49E9-8DE6-278B50ED3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CAEE9-DF89-4007-B45C-DC18B51069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596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8F05BC-CB0B-4780-B835-327008CF7A9A}"/>
              </a:ext>
            </a:extLst>
          </p:cNvPr>
          <p:cNvSpPr txBox="1"/>
          <p:nvPr/>
        </p:nvSpPr>
        <p:spPr>
          <a:xfrm>
            <a:off x="3788156" y="1599686"/>
            <a:ext cx="5944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chemeClr val="bg1">
                    <a:lumMod val="95000"/>
                  </a:schemeClr>
                </a:solidFill>
              </a:rPr>
              <a:t>Zadatak: Točno - netočno</a:t>
            </a:r>
          </a:p>
        </p:txBody>
      </p:sp>
      <p:pic>
        <p:nvPicPr>
          <p:cNvPr id="1026" name="Picture 2" descr="KÃ©ptalÃ¡latok a kÃ¶vetkezÅre: true or false">
            <a:extLst>
              <a:ext uri="{FF2B5EF4-FFF2-40B4-BE49-F238E27FC236}">
                <a16:creationId xmlns:a16="http://schemas.microsoft.com/office/drawing/2014/main" id="{2D5982B3-4F24-44F6-BFCE-9B680855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65545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170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ok a kÃ¶vetkezÅre: true or false">
            <a:extLst>
              <a:ext uri="{FF2B5EF4-FFF2-40B4-BE49-F238E27FC236}">
                <a16:creationId xmlns:a16="http://schemas.microsoft.com/office/drawing/2014/main" id="{2D5982B3-4F24-44F6-BFCE-9B680855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4DD39E-A8CE-438A-924F-ABAC95A3F2DB}"/>
              </a:ext>
            </a:extLst>
          </p:cNvPr>
          <p:cNvSpPr txBox="1"/>
          <p:nvPr/>
        </p:nvSpPr>
        <p:spPr>
          <a:xfrm>
            <a:off x="1351587" y="2071253"/>
            <a:ext cx="742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1. Stanovništvo Mađarske je9 772 706 ljudi.</a:t>
            </a:r>
          </a:p>
        </p:txBody>
      </p:sp>
      <p:pic>
        <p:nvPicPr>
          <p:cNvPr id="6148" name="Picture 4" descr="KÃ©ptalÃ¡latok a kÃ¶vetkezÅre: magyarorszÃ¡g">
            <a:extLst>
              <a:ext uri="{FF2B5EF4-FFF2-40B4-BE49-F238E27FC236}">
                <a16:creationId xmlns:a16="http://schemas.microsoft.com/office/drawing/2014/main" id="{6FB14297-8922-4D7E-A024-803EB1E5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68" y="2471317"/>
            <a:ext cx="4322618" cy="43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37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ok a kÃ¶vetkezÅre: true or false">
            <a:extLst>
              <a:ext uri="{FF2B5EF4-FFF2-40B4-BE49-F238E27FC236}">
                <a16:creationId xmlns:a16="http://schemas.microsoft.com/office/drawing/2014/main" id="{05DA6130-04B9-4262-95DB-E153C519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668D71-ADBA-4876-9109-6D505DA9FC73}"/>
              </a:ext>
            </a:extLst>
          </p:cNvPr>
          <p:cNvSpPr txBox="1"/>
          <p:nvPr/>
        </p:nvSpPr>
        <p:spPr>
          <a:xfrm>
            <a:off x="1351587" y="2071253"/>
            <a:ext cx="8327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chemeClr val="bg1">
                    <a:lumMod val="95000"/>
                  </a:schemeClr>
                </a:solidFill>
              </a:rPr>
              <a:t>2.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70,5%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stanovništva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Mađarskeživi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u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gradovima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5122" name="Picture 2" descr="KÃ©ptalÃ¡latok a kÃ¶vetkezÅre: magyarorszÃ¡g vÃ¡ros">
            <a:extLst>
              <a:ext uri="{FF2B5EF4-FFF2-40B4-BE49-F238E27FC236}">
                <a16:creationId xmlns:a16="http://schemas.microsoft.com/office/drawing/2014/main" id="{CC0ABC2F-B121-46F3-8789-028765AA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40" y="3069061"/>
            <a:ext cx="5054744" cy="31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0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ok a kÃ¶vetkezÅre: true or false">
            <a:extLst>
              <a:ext uri="{FF2B5EF4-FFF2-40B4-BE49-F238E27FC236}">
                <a16:creationId xmlns:a16="http://schemas.microsoft.com/office/drawing/2014/main" id="{7D869F73-8D43-4962-8820-F0D70744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926E6E-3680-482F-A6EF-E45E528B4B13}"/>
              </a:ext>
            </a:extLst>
          </p:cNvPr>
          <p:cNvSpPr txBox="1"/>
          <p:nvPr/>
        </p:nvSpPr>
        <p:spPr>
          <a:xfrm>
            <a:off x="1351587" y="2071253"/>
            <a:ext cx="833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>
                    <a:lumMod val="95000"/>
                  </a:schemeClr>
                </a:solidFill>
              </a:rPr>
              <a:t>3. Više od 97% Mađarastanovništvo je mađarsko.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102" name="Picture 6" descr="KÃ©ptalÃ¡latok a kÃ¶vetkezÅre: hungary people">
            <a:extLst>
              <a:ext uri="{FF2B5EF4-FFF2-40B4-BE49-F238E27FC236}">
                <a16:creationId xmlns:a16="http://schemas.microsoft.com/office/drawing/2014/main" id="{60D667A0-88F6-4101-84A1-A7F397128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20" y="3148471"/>
            <a:ext cx="4751797" cy="32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63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ok a kÃ¶vetkezÅre: true or false">
            <a:extLst>
              <a:ext uri="{FF2B5EF4-FFF2-40B4-BE49-F238E27FC236}">
                <a16:creationId xmlns:a16="http://schemas.microsoft.com/office/drawing/2014/main" id="{7D869F73-8D43-4962-8820-F0D70744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87C300-F2CC-4AD6-88A3-76BDADE7BB4B}"/>
              </a:ext>
            </a:extLst>
          </p:cNvPr>
          <p:cNvSpPr txBox="1"/>
          <p:nvPr/>
        </p:nvSpPr>
        <p:spPr>
          <a:xfrm>
            <a:off x="1351587" y="2071253"/>
            <a:ext cx="7172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>
                    <a:lumMod val="95000"/>
                  </a:schemeClr>
                </a:solidFill>
              </a:rPr>
              <a:t>4. Registrirano je 276 religija u Mađarskoj.</a:t>
            </a:r>
            <a:endParaRPr lang="hu-H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KÃ©ptalÃ¡latok a kÃ¶vetkezÅre: hungary religion">
            <a:extLst>
              <a:ext uri="{FF2B5EF4-FFF2-40B4-BE49-F238E27FC236}">
                <a16:creationId xmlns:a16="http://schemas.microsoft.com/office/drawing/2014/main" id="{B1F07827-1938-41BE-B92A-E9D917E3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6" y="3148471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11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ok a kÃ¶vetkezÅre: true or false">
            <a:extLst>
              <a:ext uri="{FF2B5EF4-FFF2-40B4-BE49-F238E27FC236}">
                <a16:creationId xmlns:a16="http://schemas.microsoft.com/office/drawing/2014/main" id="{7D869F73-8D43-4962-8820-F0D70744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48CDD8-A29C-421D-9F31-75B5FE9364D6}"/>
              </a:ext>
            </a:extLst>
          </p:cNvPr>
          <p:cNvSpPr txBox="1"/>
          <p:nvPr/>
        </p:nvSpPr>
        <p:spPr>
          <a:xfrm>
            <a:off x="1351587" y="2071253"/>
            <a:ext cx="7244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chemeClr val="bg1">
                    <a:lumMod val="95000"/>
                  </a:schemeClr>
                </a:solidFill>
              </a:rPr>
              <a:t>5.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74% </a:t>
            </a:r>
            <a:r>
              <a:rPr lang="hr-HR" sz="3200" dirty="0">
                <a:solidFill>
                  <a:schemeClr val="bg1">
                    <a:lumMod val="95000"/>
                  </a:schemeClr>
                </a:solidFill>
              </a:rPr>
              <a:t>mađarskog stanovništva su katolici.</a:t>
            </a:r>
            <a:endParaRPr lang="hu-H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KÃ©ptalÃ¡latok a kÃ¶vetkezÅre: hungary catholic">
            <a:extLst>
              <a:ext uri="{FF2B5EF4-FFF2-40B4-BE49-F238E27FC236}">
                <a16:creationId xmlns:a16="http://schemas.microsoft.com/office/drawing/2014/main" id="{FD4E6850-E6B2-4EA0-91D3-4C9C8DE4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552" y="754690"/>
            <a:ext cx="2678112" cy="40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72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ok a kÃ¶vetkezÅre: true or false">
            <a:extLst>
              <a:ext uri="{FF2B5EF4-FFF2-40B4-BE49-F238E27FC236}">
                <a16:creationId xmlns:a16="http://schemas.microsoft.com/office/drawing/2014/main" id="{7D869F73-8D43-4962-8820-F0D70744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CBD49B-42AF-47C7-A7A6-6C5AA434C83C}"/>
              </a:ext>
            </a:extLst>
          </p:cNvPr>
          <p:cNvSpPr txBox="1"/>
          <p:nvPr/>
        </p:nvSpPr>
        <p:spPr>
          <a:xfrm>
            <a:off x="1726716" y="2103581"/>
            <a:ext cx="212609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>
                <a:solidFill>
                  <a:schemeClr val="bg1">
                    <a:lumMod val="95000"/>
                  </a:schemeClr>
                </a:solidFill>
              </a:rPr>
              <a:t>Rezultati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</a:rPr>
              <a:t>:</a:t>
            </a:r>
            <a:endParaRPr lang="hr-HR" sz="3200" dirty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it-IT" sz="3200" dirty="0" err="1">
                <a:solidFill>
                  <a:schemeClr val="bg1">
                    <a:lumMod val="95000"/>
                  </a:schemeClr>
                </a:solidFill>
              </a:rPr>
              <a:t>Netočno</a:t>
            </a:r>
            <a:endParaRPr lang="hr-HR" sz="3200" dirty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hr-HR" sz="3200" dirty="0">
                <a:solidFill>
                  <a:schemeClr val="bg1">
                    <a:lumMod val="95000"/>
                  </a:schemeClr>
                </a:solidFill>
              </a:rPr>
              <a:t>Točno</a:t>
            </a:r>
          </a:p>
          <a:p>
            <a:pPr marL="514350" indent="-514350">
              <a:buAutoNum type="arabicPeriod"/>
            </a:pPr>
            <a:r>
              <a:rPr lang="it-IT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r-HR" sz="3200" dirty="0">
                <a:solidFill>
                  <a:schemeClr val="bg1">
                    <a:lumMod val="95000"/>
                  </a:schemeClr>
                </a:solidFill>
              </a:rPr>
              <a:t>Točno</a:t>
            </a:r>
          </a:p>
          <a:p>
            <a:pPr marL="514350" indent="-514350">
              <a:buAutoNum type="arabicPeriod"/>
            </a:pPr>
            <a:r>
              <a:rPr lang="it-IT" sz="3200" dirty="0" err="1">
                <a:solidFill>
                  <a:schemeClr val="bg1">
                    <a:lumMod val="95000"/>
                  </a:schemeClr>
                </a:solidFill>
              </a:rPr>
              <a:t>Netočno</a:t>
            </a:r>
            <a:endParaRPr lang="hr-HR" sz="3200" dirty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hr-HR" sz="3200" dirty="0">
                <a:solidFill>
                  <a:schemeClr val="bg1">
                    <a:lumMod val="95000"/>
                  </a:schemeClr>
                </a:solidFill>
              </a:rPr>
              <a:t>Točno</a:t>
            </a:r>
            <a:endParaRPr lang="hu-H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0" name="Picture 2" descr="KÃ©ptalÃ¡latok a kÃ¶vetkezÅre: results">
            <a:extLst>
              <a:ext uri="{FF2B5EF4-FFF2-40B4-BE49-F238E27FC236}">
                <a16:creationId xmlns:a16="http://schemas.microsoft.com/office/drawing/2014/main" id="{11419B7F-9867-4234-8F4A-2CAF28349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519" y="3429000"/>
            <a:ext cx="4012478" cy="283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60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59</Words>
  <Application>Microsoft Office PowerPoint</Application>
  <PresentationFormat>Široki zaslon</PresentationFormat>
  <Paragraphs>12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Botond Fercsik</dc:creator>
  <cp:lastModifiedBy>IRENA ČIPRAKOVIĆ</cp:lastModifiedBy>
  <cp:revision>23</cp:revision>
  <dcterms:created xsi:type="dcterms:W3CDTF">2020-02-23T20:15:31Z</dcterms:created>
  <dcterms:modified xsi:type="dcterms:W3CDTF">2021-08-17T17:36:29Z</dcterms:modified>
</cp:coreProperties>
</file>