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938A2-60AC-4901-AA87-2357F3941C35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F49E1FA-34C0-490E-983D-B1F459375909}">
      <dgm:prSet/>
      <dgm:spPr/>
      <dgm:t>
        <a:bodyPr/>
        <a:lstStyle/>
        <a:p>
          <a:r>
            <a:rPr lang="hr-HR"/>
            <a:t>Why do we deforest?</a:t>
          </a:r>
          <a:endParaRPr lang="en-US"/>
        </a:p>
      </dgm:t>
    </dgm:pt>
    <dgm:pt modelId="{7747E073-14D3-43F4-B935-D48793FFA95B}" type="parTrans" cxnId="{DB6928AD-E136-4F00-BF89-A6F8C81ABE81}">
      <dgm:prSet/>
      <dgm:spPr/>
      <dgm:t>
        <a:bodyPr/>
        <a:lstStyle/>
        <a:p>
          <a:endParaRPr lang="en-US"/>
        </a:p>
      </dgm:t>
    </dgm:pt>
    <dgm:pt modelId="{4C5EB683-257E-4E67-A0E1-C6354C3C0237}" type="sibTrans" cxnId="{DB6928AD-E136-4F00-BF89-A6F8C81ABE81}">
      <dgm:prSet/>
      <dgm:spPr/>
      <dgm:t>
        <a:bodyPr/>
        <a:lstStyle/>
        <a:p>
          <a:endParaRPr lang="en-US"/>
        </a:p>
      </dgm:t>
    </dgm:pt>
    <dgm:pt modelId="{9390E217-7828-4B20-A640-CBA7239A8BF8}">
      <dgm:prSet/>
      <dgm:spPr/>
      <dgm:t>
        <a:bodyPr/>
        <a:lstStyle/>
        <a:p>
          <a:r>
            <a:rPr lang="hr-HR"/>
            <a:t>How do we deforest?</a:t>
          </a:r>
          <a:endParaRPr lang="en-US"/>
        </a:p>
      </dgm:t>
    </dgm:pt>
    <dgm:pt modelId="{F8E5AEC8-0707-4E47-9999-EF94F81C91BF}" type="parTrans" cxnId="{8493A7AB-5E79-4AE9-BB64-55C2BF3A0616}">
      <dgm:prSet/>
      <dgm:spPr/>
      <dgm:t>
        <a:bodyPr/>
        <a:lstStyle/>
        <a:p>
          <a:endParaRPr lang="en-US"/>
        </a:p>
      </dgm:t>
    </dgm:pt>
    <dgm:pt modelId="{C8107A30-F1E8-49D3-99E6-9C5172E14543}" type="sibTrans" cxnId="{8493A7AB-5E79-4AE9-BB64-55C2BF3A0616}">
      <dgm:prSet/>
      <dgm:spPr/>
      <dgm:t>
        <a:bodyPr/>
        <a:lstStyle/>
        <a:p>
          <a:endParaRPr lang="en-US"/>
        </a:p>
      </dgm:t>
    </dgm:pt>
    <dgm:pt modelId="{930D3992-F509-4045-9D98-26ECD1D94403}">
      <dgm:prSet/>
      <dgm:spPr/>
      <dgm:t>
        <a:bodyPr/>
        <a:lstStyle/>
        <a:p>
          <a:r>
            <a:rPr lang="hr-HR"/>
            <a:t>Where do we deforest?</a:t>
          </a:r>
          <a:endParaRPr lang="en-US"/>
        </a:p>
      </dgm:t>
    </dgm:pt>
    <dgm:pt modelId="{E789B575-2F7E-4BD5-A358-7375D2D08D80}" type="parTrans" cxnId="{5AA8C7E3-D6CD-49CF-B0DF-111E47B45ABF}">
      <dgm:prSet/>
      <dgm:spPr/>
      <dgm:t>
        <a:bodyPr/>
        <a:lstStyle/>
        <a:p>
          <a:endParaRPr lang="en-US"/>
        </a:p>
      </dgm:t>
    </dgm:pt>
    <dgm:pt modelId="{E78C5C01-7375-4063-8D08-0840B280ECC9}" type="sibTrans" cxnId="{5AA8C7E3-D6CD-49CF-B0DF-111E47B45ABF}">
      <dgm:prSet/>
      <dgm:spPr/>
      <dgm:t>
        <a:bodyPr/>
        <a:lstStyle/>
        <a:p>
          <a:endParaRPr lang="en-US"/>
        </a:p>
      </dgm:t>
    </dgm:pt>
    <dgm:pt modelId="{0DCDC503-735E-47F8-9617-DBA55A35CAE2}" type="pres">
      <dgm:prSet presAssocID="{F0E938A2-60AC-4901-AA87-2357F3941C35}" presName="linear" presStyleCnt="0">
        <dgm:presLayoutVars>
          <dgm:dir/>
          <dgm:animLvl val="lvl"/>
          <dgm:resizeHandles val="exact"/>
        </dgm:presLayoutVars>
      </dgm:prSet>
      <dgm:spPr/>
    </dgm:pt>
    <dgm:pt modelId="{C3708FB0-BB37-4A72-842B-008031D5D2FF}" type="pres">
      <dgm:prSet presAssocID="{0F49E1FA-34C0-490E-983D-B1F459375909}" presName="parentLin" presStyleCnt="0"/>
      <dgm:spPr/>
    </dgm:pt>
    <dgm:pt modelId="{F112C6AD-A6B2-4447-BEBE-82875A0A4578}" type="pres">
      <dgm:prSet presAssocID="{0F49E1FA-34C0-490E-983D-B1F459375909}" presName="parentLeftMargin" presStyleLbl="node1" presStyleIdx="0" presStyleCnt="3"/>
      <dgm:spPr/>
    </dgm:pt>
    <dgm:pt modelId="{A65A5A5B-7852-4DD1-B67D-347AFC396DCF}" type="pres">
      <dgm:prSet presAssocID="{0F49E1FA-34C0-490E-983D-B1F45937590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1F42464-918F-43C3-8441-0CD8C1EC3E1F}" type="pres">
      <dgm:prSet presAssocID="{0F49E1FA-34C0-490E-983D-B1F459375909}" presName="negativeSpace" presStyleCnt="0"/>
      <dgm:spPr/>
    </dgm:pt>
    <dgm:pt modelId="{653CDABD-5530-4BF5-B229-523B373DCB8A}" type="pres">
      <dgm:prSet presAssocID="{0F49E1FA-34C0-490E-983D-B1F459375909}" presName="childText" presStyleLbl="conFgAcc1" presStyleIdx="0" presStyleCnt="3">
        <dgm:presLayoutVars>
          <dgm:bulletEnabled val="1"/>
        </dgm:presLayoutVars>
      </dgm:prSet>
      <dgm:spPr/>
    </dgm:pt>
    <dgm:pt modelId="{C2A0B1E4-02F7-44AB-BD59-9E6275501615}" type="pres">
      <dgm:prSet presAssocID="{4C5EB683-257E-4E67-A0E1-C6354C3C0237}" presName="spaceBetweenRectangles" presStyleCnt="0"/>
      <dgm:spPr/>
    </dgm:pt>
    <dgm:pt modelId="{C1AC5770-75E2-4BD2-8B8D-6C7772AC5249}" type="pres">
      <dgm:prSet presAssocID="{9390E217-7828-4B20-A640-CBA7239A8BF8}" presName="parentLin" presStyleCnt="0"/>
      <dgm:spPr/>
    </dgm:pt>
    <dgm:pt modelId="{8B7B87B0-7A4F-42D5-B29A-1531A8C49B58}" type="pres">
      <dgm:prSet presAssocID="{9390E217-7828-4B20-A640-CBA7239A8BF8}" presName="parentLeftMargin" presStyleLbl="node1" presStyleIdx="0" presStyleCnt="3"/>
      <dgm:spPr/>
    </dgm:pt>
    <dgm:pt modelId="{7250B1A4-ABCD-43FD-8E6F-D771556AA976}" type="pres">
      <dgm:prSet presAssocID="{9390E217-7828-4B20-A640-CBA7239A8B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1FFA308-255C-4DA4-B6D4-BB1D1AF70845}" type="pres">
      <dgm:prSet presAssocID="{9390E217-7828-4B20-A640-CBA7239A8BF8}" presName="negativeSpace" presStyleCnt="0"/>
      <dgm:spPr/>
    </dgm:pt>
    <dgm:pt modelId="{4A8662DE-A120-4D8A-B4B4-245B2BCB9A10}" type="pres">
      <dgm:prSet presAssocID="{9390E217-7828-4B20-A640-CBA7239A8BF8}" presName="childText" presStyleLbl="conFgAcc1" presStyleIdx="1" presStyleCnt="3">
        <dgm:presLayoutVars>
          <dgm:bulletEnabled val="1"/>
        </dgm:presLayoutVars>
      </dgm:prSet>
      <dgm:spPr/>
    </dgm:pt>
    <dgm:pt modelId="{C8845313-45A8-413B-B061-263B80C845B7}" type="pres">
      <dgm:prSet presAssocID="{C8107A30-F1E8-49D3-99E6-9C5172E14543}" presName="spaceBetweenRectangles" presStyleCnt="0"/>
      <dgm:spPr/>
    </dgm:pt>
    <dgm:pt modelId="{F2E3A57C-F924-4961-8FA1-FC9613560D80}" type="pres">
      <dgm:prSet presAssocID="{930D3992-F509-4045-9D98-26ECD1D94403}" presName="parentLin" presStyleCnt="0"/>
      <dgm:spPr/>
    </dgm:pt>
    <dgm:pt modelId="{66D09303-395D-43C7-A292-6C5898D49A70}" type="pres">
      <dgm:prSet presAssocID="{930D3992-F509-4045-9D98-26ECD1D94403}" presName="parentLeftMargin" presStyleLbl="node1" presStyleIdx="1" presStyleCnt="3"/>
      <dgm:spPr/>
    </dgm:pt>
    <dgm:pt modelId="{38B92614-0BAE-4549-A1D0-CDB2AAD8E3D8}" type="pres">
      <dgm:prSet presAssocID="{930D3992-F509-4045-9D98-26ECD1D9440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3FFB2AF-0893-4FC1-ABBC-36F8E61C0626}" type="pres">
      <dgm:prSet presAssocID="{930D3992-F509-4045-9D98-26ECD1D94403}" presName="negativeSpace" presStyleCnt="0"/>
      <dgm:spPr/>
    </dgm:pt>
    <dgm:pt modelId="{074982B7-773E-43DC-B6A8-6B89BDA3B69C}" type="pres">
      <dgm:prSet presAssocID="{930D3992-F509-4045-9D98-26ECD1D9440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F734A5E-1250-4E18-9874-A36D5A21790D}" type="presOf" srcId="{930D3992-F509-4045-9D98-26ECD1D94403}" destId="{66D09303-395D-43C7-A292-6C5898D49A70}" srcOrd="0" destOrd="0" presId="urn:microsoft.com/office/officeart/2005/8/layout/list1"/>
    <dgm:cxn modelId="{1C0AA66A-0ED7-4DD6-9D5B-F4A0970F1D44}" type="presOf" srcId="{0F49E1FA-34C0-490E-983D-B1F459375909}" destId="{F112C6AD-A6B2-4447-BEBE-82875A0A4578}" srcOrd="0" destOrd="0" presId="urn:microsoft.com/office/officeart/2005/8/layout/list1"/>
    <dgm:cxn modelId="{5B9BEC4C-41C1-45E8-92EF-E5560893390F}" type="presOf" srcId="{9390E217-7828-4B20-A640-CBA7239A8BF8}" destId="{8B7B87B0-7A4F-42D5-B29A-1531A8C49B58}" srcOrd="0" destOrd="0" presId="urn:microsoft.com/office/officeart/2005/8/layout/list1"/>
    <dgm:cxn modelId="{8493A7AB-5E79-4AE9-BB64-55C2BF3A0616}" srcId="{F0E938A2-60AC-4901-AA87-2357F3941C35}" destId="{9390E217-7828-4B20-A640-CBA7239A8BF8}" srcOrd="1" destOrd="0" parTransId="{F8E5AEC8-0707-4E47-9999-EF94F81C91BF}" sibTransId="{C8107A30-F1E8-49D3-99E6-9C5172E14543}"/>
    <dgm:cxn modelId="{DB6928AD-E136-4F00-BF89-A6F8C81ABE81}" srcId="{F0E938A2-60AC-4901-AA87-2357F3941C35}" destId="{0F49E1FA-34C0-490E-983D-B1F459375909}" srcOrd="0" destOrd="0" parTransId="{7747E073-14D3-43F4-B935-D48793FFA95B}" sibTransId="{4C5EB683-257E-4E67-A0E1-C6354C3C0237}"/>
    <dgm:cxn modelId="{BFF01DB4-963B-4E77-B38D-CC051E998D25}" type="presOf" srcId="{0F49E1FA-34C0-490E-983D-B1F459375909}" destId="{A65A5A5B-7852-4DD1-B67D-347AFC396DCF}" srcOrd="1" destOrd="0" presId="urn:microsoft.com/office/officeart/2005/8/layout/list1"/>
    <dgm:cxn modelId="{2FF0AEB9-7B72-42D9-B83A-D0A7B042E2BA}" type="presOf" srcId="{930D3992-F509-4045-9D98-26ECD1D94403}" destId="{38B92614-0BAE-4549-A1D0-CDB2AAD8E3D8}" srcOrd="1" destOrd="0" presId="urn:microsoft.com/office/officeart/2005/8/layout/list1"/>
    <dgm:cxn modelId="{5AA8C7E3-D6CD-49CF-B0DF-111E47B45ABF}" srcId="{F0E938A2-60AC-4901-AA87-2357F3941C35}" destId="{930D3992-F509-4045-9D98-26ECD1D94403}" srcOrd="2" destOrd="0" parTransId="{E789B575-2F7E-4BD5-A358-7375D2D08D80}" sibTransId="{E78C5C01-7375-4063-8D08-0840B280ECC9}"/>
    <dgm:cxn modelId="{A9B372E4-8E22-4D6C-9767-1FA2918542B2}" type="presOf" srcId="{9390E217-7828-4B20-A640-CBA7239A8BF8}" destId="{7250B1A4-ABCD-43FD-8E6F-D771556AA976}" srcOrd="1" destOrd="0" presId="urn:microsoft.com/office/officeart/2005/8/layout/list1"/>
    <dgm:cxn modelId="{E84C3EEE-6846-47E6-B851-BA2D8F225468}" type="presOf" srcId="{F0E938A2-60AC-4901-AA87-2357F3941C35}" destId="{0DCDC503-735E-47F8-9617-DBA55A35CAE2}" srcOrd="0" destOrd="0" presId="urn:microsoft.com/office/officeart/2005/8/layout/list1"/>
    <dgm:cxn modelId="{8D03FF0C-B60E-4DE0-8BA2-C1B050295D4B}" type="presParOf" srcId="{0DCDC503-735E-47F8-9617-DBA55A35CAE2}" destId="{C3708FB0-BB37-4A72-842B-008031D5D2FF}" srcOrd="0" destOrd="0" presId="urn:microsoft.com/office/officeart/2005/8/layout/list1"/>
    <dgm:cxn modelId="{D4F19799-D06E-49AD-B0F1-358C9AAF2763}" type="presParOf" srcId="{C3708FB0-BB37-4A72-842B-008031D5D2FF}" destId="{F112C6AD-A6B2-4447-BEBE-82875A0A4578}" srcOrd="0" destOrd="0" presId="urn:microsoft.com/office/officeart/2005/8/layout/list1"/>
    <dgm:cxn modelId="{835F13C4-11B7-4A53-9989-81E789099137}" type="presParOf" srcId="{C3708FB0-BB37-4A72-842B-008031D5D2FF}" destId="{A65A5A5B-7852-4DD1-B67D-347AFC396DCF}" srcOrd="1" destOrd="0" presId="urn:microsoft.com/office/officeart/2005/8/layout/list1"/>
    <dgm:cxn modelId="{9E6877AD-CC53-4BAD-9A77-2DFED9A9FA32}" type="presParOf" srcId="{0DCDC503-735E-47F8-9617-DBA55A35CAE2}" destId="{91F42464-918F-43C3-8441-0CD8C1EC3E1F}" srcOrd="1" destOrd="0" presId="urn:microsoft.com/office/officeart/2005/8/layout/list1"/>
    <dgm:cxn modelId="{3D818F59-D0EE-4914-90B0-367820C8800C}" type="presParOf" srcId="{0DCDC503-735E-47F8-9617-DBA55A35CAE2}" destId="{653CDABD-5530-4BF5-B229-523B373DCB8A}" srcOrd="2" destOrd="0" presId="urn:microsoft.com/office/officeart/2005/8/layout/list1"/>
    <dgm:cxn modelId="{2A17382E-3049-4CFF-ABB4-5AB96DB3386C}" type="presParOf" srcId="{0DCDC503-735E-47F8-9617-DBA55A35CAE2}" destId="{C2A0B1E4-02F7-44AB-BD59-9E6275501615}" srcOrd="3" destOrd="0" presId="urn:microsoft.com/office/officeart/2005/8/layout/list1"/>
    <dgm:cxn modelId="{FB5FC4F3-FC0E-470D-910C-B69FA0503E68}" type="presParOf" srcId="{0DCDC503-735E-47F8-9617-DBA55A35CAE2}" destId="{C1AC5770-75E2-4BD2-8B8D-6C7772AC5249}" srcOrd="4" destOrd="0" presId="urn:microsoft.com/office/officeart/2005/8/layout/list1"/>
    <dgm:cxn modelId="{584B5140-EFE2-4B20-9F03-E8566BE97116}" type="presParOf" srcId="{C1AC5770-75E2-4BD2-8B8D-6C7772AC5249}" destId="{8B7B87B0-7A4F-42D5-B29A-1531A8C49B58}" srcOrd="0" destOrd="0" presId="urn:microsoft.com/office/officeart/2005/8/layout/list1"/>
    <dgm:cxn modelId="{CFBA789B-0D3C-4486-8649-72E863BDE2FC}" type="presParOf" srcId="{C1AC5770-75E2-4BD2-8B8D-6C7772AC5249}" destId="{7250B1A4-ABCD-43FD-8E6F-D771556AA976}" srcOrd="1" destOrd="0" presId="urn:microsoft.com/office/officeart/2005/8/layout/list1"/>
    <dgm:cxn modelId="{DB63C0F9-A54C-4D85-AF0E-66EE81189B08}" type="presParOf" srcId="{0DCDC503-735E-47F8-9617-DBA55A35CAE2}" destId="{C1FFA308-255C-4DA4-B6D4-BB1D1AF70845}" srcOrd="5" destOrd="0" presId="urn:microsoft.com/office/officeart/2005/8/layout/list1"/>
    <dgm:cxn modelId="{F27169F0-10A9-4B51-A449-932FFD235635}" type="presParOf" srcId="{0DCDC503-735E-47F8-9617-DBA55A35CAE2}" destId="{4A8662DE-A120-4D8A-B4B4-245B2BCB9A10}" srcOrd="6" destOrd="0" presId="urn:microsoft.com/office/officeart/2005/8/layout/list1"/>
    <dgm:cxn modelId="{75153CBC-D6C8-47E6-B18F-0D964C00B402}" type="presParOf" srcId="{0DCDC503-735E-47F8-9617-DBA55A35CAE2}" destId="{C8845313-45A8-413B-B061-263B80C845B7}" srcOrd="7" destOrd="0" presId="urn:microsoft.com/office/officeart/2005/8/layout/list1"/>
    <dgm:cxn modelId="{C91BC8C5-72D0-403E-92ED-AE289204A881}" type="presParOf" srcId="{0DCDC503-735E-47F8-9617-DBA55A35CAE2}" destId="{F2E3A57C-F924-4961-8FA1-FC9613560D80}" srcOrd="8" destOrd="0" presId="urn:microsoft.com/office/officeart/2005/8/layout/list1"/>
    <dgm:cxn modelId="{0451AB21-EB5F-4BDD-A2D0-B029F1495417}" type="presParOf" srcId="{F2E3A57C-F924-4961-8FA1-FC9613560D80}" destId="{66D09303-395D-43C7-A292-6C5898D49A70}" srcOrd="0" destOrd="0" presId="urn:microsoft.com/office/officeart/2005/8/layout/list1"/>
    <dgm:cxn modelId="{72A4C897-A1A1-4E4E-8C99-08EDD13A6AEE}" type="presParOf" srcId="{F2E3A57C-F924-4961-8FA1-FC9613560D80}" destId="{38B92614-0BAE-4549-A1D0-CDB2AAD8E3D8}" srcOrd="1" destOrd="0" presId="urn:microsoft.com/office/officeart/2005/8/layout/list1"/>
    <dgm:cxn modelId="{77BAE931-80D3-438E-B180-92BE5C9D28AC}" type="presParOf" srcId="{0DCDC503-735E-47F8-9617-DBA55A35CAE2}" destId="{D3FFB2AF-0893-4FC1-ABBC-36F8E61C0626}" srcOrd="9" destOrd="0" presId="urn:microsoft.com/office/officeart/2005/8/layout/list1"/>
    <dgm:cxn modelId="{2F0D8026-A345-4BA4-B1E7-71595FD84AF2}" type="presParOf" srcId="{0DCDC503-735E-47F8-9617-DBA55A35CAE2}" destId="{074982B7-773E-43DC-B6A8-6B89BDA3B6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6F22EB-DAA1-4668-AC1B-39F9012372D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EC1018-21E9-426D-971B-675431865811}">
      <dgm:prSet/>
      <dgm:spPr/>
      <dgm:t>
        <a:bodyPr/>
        <a:lstStyle/>
        <a:p>
          <a:r>
            <a:rPr lang="hr-HR"/>
            <a:t>Due to the sale of wood </a:t>
          </a:r>
          <a:endParaRPr lang="en-US"/>
        </a:p>
      </dgm:t>
    </dgm:pt>
    <dgm:pt modelId="{D159B402-5ACB-4055-A7A8-5431A7F175A5}" type="parTrans" cxnId="{87439243-D26E-40D0-88C9-7AA918377569}">
      <dgm:prSet/>
      <dgm:spPr/>
      <dgm:t>
        <a:bodyPr/>
        <a:lstStyle/>
        <a:p>
          <a:endParaRPr lang="en-US"/>
        </a:p>
      </dgm:t>
    </dgm:pt>
    <dgm:pt modelId="{1F208039-E5C8-40BD-AD92-3BC0F397A6B0}" type="sibTrans" cxnId="{87439243-D26E-40D0-88C9-7AA918377569}">
      <dgm:prSet/>
      <dgm:spPr/>
      <dgm:t>
        <a:bodyPr/>
        <a:lstStyle/>
        <a:p>
          <a:endParaRPr lang="en-US"/>
        </a:p>
      </dgm:t>
    </dgm:pt>
    <dgm:pt modelId="{EA674E59-82D3-47EC-974E-15474DB605D1}">
      <dgm:prSet/>
      <dgm:spPr/>
      <dgm:t>
        <a:bodyPr/>
        <a:lstStyle/>
        <a:p>
          <a:r>
            <a:rPr lang="hr-HR"/>
            <a:t>Conversion of forests into plantations</a:t>
          </a:r>
          <a:endParaRPr lang="en-US"/>
        </a:p>
      </dgm:t>
    </dgm:pt>
    <dgm:pt modelId="{090404F4-0CBC-41E5-8349-EBEA5FE4F28B}" type="parTrans" cxnId="{A2982DE0-A6C0-4CB3-AAC3-2A7570AF17A2}">
      <dgm:prSet/>
      <dgm:spPr/>
      <dgm:t>
        <a:bodyPr/>
        <a:lstStyle/>
        <a:p>
          <a:endParaRPr lang="en-US"/>
        </a:p>
      </dgm:t>
    </dgm:pt>
    <dgm:pt modelId="{E3BC064B-F64B-41F7-9AB8-5410B8CE6EBC}" type="sibTrans" cxnId="{A2982DE0-A6C0-4CB3-AAC3-2A7570AF17A2}">
      <dgm:prSet/>
      <dgm:spPr/>
      <dgm:t>
        <a:bodyPr/>
        <a:lstStyle/>
        <a:p>
          <a:endParaRPr lang="en-US"/>
        </a:p>
      </dgm:t>
    </dgm:pt>
    <dgm:pt modelId="{C66BAC52-A350-467D-B5E3-183241F70301}">
      <dgm:prSet/>
      <dgm:spPr/>
      <dgm:t>
        <a:bodyPr/>
        <a:lstStyle/>
        <a:p>
          <a:r>
            <a:rPr lang="hr-HR"/>
            <a:t>Due to construction of settlements and roads</a:t>
          </a:r>
          <a:endParaRPr lang="en-US"/>
        </a:p>
      </dgm:t>
    </dgm:pt>
    <dgm:pt modelId="{74F28BC7-5E7E-4DF4-BBBD-CCC6DC13A44E}" type="parTrans" cxnId="{3B524DE7-0B35-484C-9E75-AE44670EC5C7}">
      <dgm:prSet/>
      <dgm:spPr/>
      <dgm:t>
        <a:bodyPr/>
        <a:lstStyle/>
        <a:p>
          <a:endParaRPr lang="en-US"/>
        </a:p>
      </dgm:t>
    </dgm:pt>
    <dgm:pt modelId="{FD9B37CD-8440-4F47-A69C-3CBF812973F8}" type="sibTrans" cxnId="{3B524DE7-0B35-484C-9E75-AE44670EC5C7}">
      <dgm:prSet/>
      <dgm:spPr/>
      <dgm:t>
        <a:bodyPr/>
        <a:lstStyle/>
        <a:p>
          <a:endParaRPr lang="en-US"/>
        </a:p>
      </dgm:t>
    </dgm:pt>
    <dgm:pt modelId="{1368C7D3-2710-49BC-8AF8-04941FEC6635}" type="pres">
      <dgm:prSet presAssocID="{4B6F22EB-DAA1-4668-AC1B-39F9012372DA}" presName="linear" presStyleCnt="0">
        <dgm:presLayoutVars>
          <dgm:animLvl val="lvl"/>
          <dgm:resizeHandles val="exact"/>
        </dgm:presLayoutVars>
      </dgm:prSet>
      <dgm:spPr/>
    </dgm:pt>
    <dgm:pt modelId="{86BDF2CE-BF6B-45C3-BE85-1DCAB1C79EFA}" type="pres">
      <dgm:prSet presAssocID="{F4EC1018-21E9-426D-971B-67543186581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2254B1C-A845-496F-98E0-2BD5F60A6965}" type="pres">
      <dgm:prSet presAssocID="{1F208039-E5C8-40BD-AD92-3BC0F397A6B0}" presName="spacer" presStyleCnt="0"/>
      <dgm:spPr/>
    </dgm:pt>
    <dgm:pt modelId="{F46EEEEC-AFD3-4DEB-9636-EC7809D23825}" type="pres">
      <dgm:prSet presAssocID="{EA674E59-82D3-47EC-974E-15474DB605D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31B3242-F5D0-47AC-9211-41BD977911EC}" type="pres">
      <dgm:prSet presAssocID="{E3BC064B-F64B-41F7-9AB8-5410B8CE6EBC}" presName="spacer" presStyleCnt="0"/>
      <dgm:spPr/>
    </dgm:pt>
    <dgm:pt modelId="{C748727C-6137-4520-85E0-9D179ACA270D}" type="pres">
      <dgm:prSet presAssocID="{C66BAC52-A350-467D-B5E3-183241F703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A77B911-3769-4A04-985C-960B09EBD929}" type="presOf" srcId="{4B6F22EB-DAA1-4668-AC1B-39F9012372DA}" destId="{1368C7D3-2710-49BC-8AF8-04941FEC6635}" srcOrd="0" destOrd="0" presId="urn:microsoft.com/office/officeart/2005/8/layout/vList2"/>
    <dgm:cxn modelId="{60A91933-3876-48CD-805E-CFDB1B25001A}" type="presOf" srcId="{C66BAC52-A350-467D-B5E3-183241F70301}" destId="{C748727C-6137-4520-85E0-9D179ACA270D}" srcOrd="0" destOrd="0" presId="urn:microsoft.com/office/officeart/2005/8/layout/vList2"/>
    <dgm:cxn modelId="{87439243-D26E-40D0-88C9-7AA918377569}" srcId="{4B6F22EB-DAA1-4668-AC1B-39F9012372DA}" destId="{F4EC1018-21E9-426D-971B-675431865811}" srcOrd="0" destOrd="0" parTransId="{D159B402-5ACB-4055-A7A8-5431A7F175A5}" sibTransId="{1F208039-E5C8-40BD-AD92-3BC0F397A6B0}"/>
    <dgm:cxn modelId="{C6F76ED1-32F3-4EEF-AD72-5A44562D4181}" type="presOf" srcId="{EA674E59-82D3-47EC-974E-15474DB605D1}" destId="{F46EEEEC-AFD3-4DEB-9636-EC7809D23825}" srcOrd="0" destOrd="0" presId="urn:microsoft.com/office/officeart/2005/8/layout/vList2"/>
    <dgm:cxn modelId="{A2982DE0-A6C0-4CB3-AAC3-2A7570AF17A2}" srcId="{4B6F22EB-DAA1-4668-AC1B-39F9012372DA}" destId="{EA674E59-82D3-47EC-974E-15474DB605D1}" srcOrd="1" destOrd="0" parTransId="{090404F4-0CBC-41E5-8349-EBEA5FE4F28B}" sibTransId="{E3BC064B-F64B-41F7-9AB8-5410B8CE6EBC}"/>
    <dgm:cxn modelId="{3B524DE7-0B35-484C-9E75-AE44670EC5C7}" srcId="{4B6F22EB-DAA1-4668-AC1B-39F9012372DA}" destId="{C66BAC52-A350-467D-B5E3-183241F70301}" srcOrd="2" destOrd="0" parTransId="{74F28BC7-5E7E-4DF4-BBBD-CCC6DC13A44E}" sibTransId="{FD9B37CD-8440-4F47-A69C-3CBF812973F8}"/>
    <dgm:cxn modelId="{698660F5-443F-4E03-B8E5-54EAB893AF5A}" type="presOf" srcId="{F4EC1018-21E9-426D-971B-675431865811}" destId="{86BDF2CE-BF6B-45C3-BE85-1DCAB1C79EFA}" srcOrd="0" destOrd="0" presId="urn:microsoft.com/office/officeart/2005/8/layout/vList2"/>
    <dgm:cxn modelId="{87D3E87C-4C5B-4AE7-AC7E-91C703E75990}" type="presParOf" srcId="{1368C7D3-2710-49BC-8AF8-04941FEC6635}" destId="{86BDF2CE-BF6B-45C3-BE85-1DCAB1C79EFA}" srcOrd="0" destOrd="0" presId="urn:microsoft.com/office/officeart/2005/8/layout/vList2"/>
    <dgm:cxn modelId="{52D18574-AFD1-4061-84D6-187F98F7838C}" type="presParOf" srcId="{1368C7D3-2710-49BC-8AF8-04941FEC6635}" destId="{42254B1C-A845-496F-98E0-2BD5F60A6965}" srcOrd="1" destOrd="0" presId="urn:microsoft.com/office/officeart/2005/8/layout/vList2"/>
    <dgm:cxn modelId="{37FFD510-74F7-46F4-BCC0-BBD87A1684CF}" type="presParOf" srcId="{1368C7D3-2710-49BC-8AF8-04941FEC6635}" destId="{F46EEEEC-AFD3-4DEB-9636-EC7809D23825}" srcOrd="2" destOrd="0" presId="urn:microsoft.com/office/officeart/2005/8/layout/vList2"/>
    <dgm:cxn modelId="{A29D6E17-0DF0-40A9-8E63-533B9A0BB605}" type="presParOf" srcId="{1368C7D3-2710-49BC-8AF8-04941FEC6635}" destId="{431B3242-F5D0-47AC-9211-41BD977911EC}" srcOrd="3" destOrd="0" presId="urn:microsoft.com/office/officeart/2005/8/layout/vList2"/>
    <dgm:cxn modelId="{5493B820-F1EC-430F-B07E-221A0EFCD906}" type="presParOf" srcId="{1368C7D3-2710-49BC-8AF8-04941FEC6635}" destId="{C748727C-6137-4520-85E0-9D179ACA27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CDABD-5530-4BF5-B229-523B373DCB8A}">
      <dsp:nvSpPr>
        <dsp:cNvPr id="0" name=""/>
        <dsp:cNvSpPr/>
      </dsp:nvSpPr>
      <dsp:spPr>
        <a:xfrm>
          <a:off x="0" y="1728417"/>
          <a:ext cx="499620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A5A5B-7852-4DD1-B67D-347AFC396DCF}">
      <dsp:nvSpPr>
        <dsp:cNvPr id="0" name=""/>
        <dsp:cNvSpPr/>
      </dsp:nvSpPr>
      <dsp:spPr>
        <a:xfrm>
          <a:off x="249810" y="1388937"/>
          <a:ext cx="3497344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191" tIns="0" rIns="13219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Why do we deforest?</a:t>
          </a:r>
          <a:endParaRPr lang="en-US" sz="2300" kern="1200"/>
        </a:p>
      </dsp:txBody>
      <dsp:txXfrm>
        <a:off x="282954" y="1422081"/>
        <a:ext cx="3431056" cy="612672"/>
      </dsp:txXfrm>
    </dsp:sp>
    <dsp:sp modelId="{4A8662DE-A120-4D8A-B4B4-245B2BCB9A10}">
      <dsp:nvSpPr>
        <dsp:cNvPr id="0" name=""/>
        <dsp:cNvSpPr/>
      </dsp:nvSpPr>
      <dsp:spPr>
        <a:xfrm>
          <a:off x="0" y="2771697"/>
          <a:ext cx="499620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3359"/>
              <a:satOff val="1344"/>
              <a:lumOff val="-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0B1A4-ABCD-43FD-8E6F-D771556AA976}">
      <dsp:nvSpPr>
        <dsp:cNvPr id="0" name=""/>
        <dsp:cNvSpPr/>
      </dsp:nvSpPr>
      <dsp:spPr>
        <a:xfrm>
          <a:off x="249810" y="2432217"/>
          <a:ext cx="3497344" cy="678960"/>
        </a:xfrm>
        <a:prstGeom prst="roundRect">
          <a:avLst/>
        </a:prstGeom>
        <a:solidFill>
          <a:schemeClr val="accent5">
            <a:hueOff val="-743359"/>
            <a:satOff val="1344"/>
            <a:lumOff val="-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191" tIns="0" rIns="13219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How do we deforest?</a:t>
          </a:r>
          <a:endParaRPr lang="en-US" sz="2300" kern="1200"/>
        </a:p>
      </dsp:txBody>
      <dsp:txXfrm>
        <a:off x="282954" y="2465361"/>
        <a:ext cx="3431056" cy="612672"/>
      </dsp:txXfrm>
    </dsp:sp>
    <dsp:sp modelId="{074982B7-773E-43DC-B6A8-6B89BDA3B69C}">
      <dsp:nvSpPr>
        <dsp:cNvPr id="0" name=""/>
        <dsp:cNvSpPr/>
      </dsp:nvSpPr>
      <dsp:spPr>
        <a:xfrm>
          <a:off x="0" y="3814978"/>
          <a:ext cx="499620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86718"/>
              <a:satOff val="2687"/>
              <a:lumOff val="-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92614-0BAE-4549-A1D0-CDB2AAD8E3D8}">
      <dsp:nvSpPr>
        <dsp:cNvPr id="0" name=""/>
        <dsp:cNvSpPr/>
      </dsp:nvSpPr>
      <dsp:spPr>
        <a:xfrm>
          <a:off x="249810" y="3475498"/>
          <a:ext cx="3497344" cy="678960"/>
        </a:xfrm>
        <a:prstGeom prst="roundRect">
          <a:avLst/>
        </a:prstGeom>
        <a:solidFill>
          <a:schemeClr val="accent5">
            <a:hueOff val="-1486718"/>
            <a:satOff val="2687"/>
            <a:lumOff val="-10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191" tIns="0" rIns="13219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Where do we deforest?</a:t>
          </a:r>
          <a:endParaRPr lang="en-US" sz="2300" kern="1200"/>
        </a:p>
      </dsp:txBody>
      <dsp:txXfrm>
        <a:off x="282954" y="3508642"/>
        <a:ext cx="3431056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DF2CE-BF6B-45C3-BE85-1DCAB1C79EFA}">
      <dsp:nvSpPr>
        <dsp:cNvPr id="0" name=""/>
        <dsp:cNvSpPr/>
      </dsp:nvSpPr>
      <dsp:spPr>
        <a:xfrm>
          <a:off x="0" y="702508"/>
          <a:ext cx="4996207" cy="13922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Due to the sale of wood </a:t>
          </a:r>
          <a:endParaRPr lang="en-US" sz="3500" kern="1200"/>
        </a:p>
      </dsp:txBody>
      <dsp:txXfrm>
        <a:off x="67966" y="770474"/>
        <a:ext cx="4860275" cy="1256367"/>
      </dsp:txXfrm>
    </dsp:sp>
    <dsp:sp modelId="{F46EEEEC-AFD3-4DEB-9636-EC7809D23825}">
      <dsp:nvSpPr>
        <dsp:cNvPr id="0" name=""/>
        <dsp:cNvSpPr/>
      </dsp:nvSpPr>
      <dsp:spPr>
        <a:xfrm>
          <a:off x="0" y="2195608"/>
          <a:ext cx="4996207" cy="1392299"/>
        </a:xfrm>
        <a:prstGeom prst="roundRect">
          <a:avLst/>
        </a:prstGeom>
        <a:solidFill>
          <a:schemeClr val="accent2">
            <a:hueOff val="-746118"/>
            <a:satOff val="-510"/>
            <a:lumOff val="39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Conversion of forests into plantations</a:t>
          </a:r>
          <a:endParaRPr lang="en-US" sz="3500" kern="1200"/>
        </a:p>
      </dsp:txBody>
      <dsp:txXfrm>
        <a:off x="67966" y="2263574"/>
        <a:ext cx="4860275" cy="1256367"/>
      </dsp:txXfrm>
    </dsp:sp>
    <dsp:sp modelId="{C748727C-6137-4520-85E0-9D179ACA270D}">
      <dsp:nvSpPr>
        <dsp:cNvPr id="0" name=""/>
        <dsp:cNvSpPr/>
      </dsp:nvSpPr>
      <dsp:spPr>
        <a:xfrm>
          <a:off x="0" y="3688707"/>
          <a:ext cx="4996207" cy="1392299"/>
        </a:xfrm>
        <a:prstGeom prst="roundRect">
          <a:avLst/>
        </a:prstGeom>
        <a:solidFill>
          <a:schemeClr val="accent2">
            <a:hueOff val="-1492235"/>
            <a:satOff val="-1019"/>
            <a:lumOff val="78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Due to construction of settlements and roads</a:t>
          </a:r>
          <a:endParaRPr lang="en-US" sz="3500" kern="1200"/>
        </a:p>
      </dsp:txBody>
      <dsp:txXfrm>
        <a:off x="67966" y="3756673"/>
        <a:ext cx="4860275" cy="125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455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0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2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1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93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6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0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4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72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8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4CA2EAD-E7C7-4F64-924A-52D34FD75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26E8B33-8CF7-41FD-8E88-DACE4108F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5975" y="1080000"/>
            <a:ext cx="6307200" cy="2185200"/>
          </a:xfrm>
        </p:spPr>
        <p:txBody>
          <a:bodyPr>
            <a:normAutofit/>
          </a:bodyPr>
          <a:lstStyle/>
          <a:p>
            <a:r>
              <a:rPr lang="hr-HR" dirty="0" err="1"/>
              <a:t>Deforestation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672D282-F9BA-4B99-B290-47A5E1BFC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5975" y="4068000"/>
            <a:ext cx="6307200" cy="1710500"/>
          </a:xfrm>
        </p:spPr>
        <p:txBody>
          <a:bodyPr>
            <a:normAutofit/>
          </a:bodyPr>
          <a:lstStyle/>
          <a:p>
            <a:r>
              <a:rPr lang="hr-HR" dirty="0"/>
              <a:t>Mateo Lebeda i Zvonko Crnac 2.F</a:t>
            </a:r>
          </a:p>
        </p:txBody>
      </p:sp>
      <p:pic>
        <p:nvPicPr>
          <p:cNvPr id="16" name="Picture 3" descr="Fog-covered mountain">
            <a:extLst>
              <a:ext uri="{FF2B5EF4-FFF2-40B4-BE49-F238E27FC236}">
                <a16:creationId xmlns:a16="http://schemas.microsoft.com/office/drawing/2014/main" id="{FD0FA825-BE55-4207-893F-5568F57D00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81" r="24510" b="-1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9575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28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04A4EE7-4958-4048-BFAA-814CB326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1" y="1079500"/>
            <a:ext cx="3904750" cy="4689475"/>
          </a:xfrm>
        </p:spPr>
        <p:txBody>
          <a:bodyPr anchor="ctr">
            <a:normAutofit/>
          </a:bodyPr>
          <a:lstStyle/>
          <a:p>
            <a:pPr algn="ctr"/>
            <a:r>
              <a:rPr lang="hr-HR" sz="4800"/>
              <a:t>Content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34F041F7-1965-47C4-BF8D-336D34CE3A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677463"/>
              </p:ext>
            </p:extLst>
          </p:nvPr>
        </p:nvGraphicFramePr>
        <p:xfrm>
          <a:off x="6654799" y="531814"/>
          <a:ext cx="4996207" cy="578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81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E6BCBF4-E8AA-4E65-AD06-AA60E5737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1" y="1079500"/>
            <a:ext cx="3904750" cy="4689475"/>
          </a:xfrm>
        </p:spPr>
        <p:txBody>
          <a:bodyPr anchor="ctr">
            <a:normAutofit/>
          </a:bodyPr>
          <a:lstStyle/>
          <a:p>
            <a:pPr algn="ctr"/>
            <a:r>
              <a:rPr lang="hr-HR" sz="4800"/>
              <a:t>Why do we deforest?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7F8E2A4D-DA63-44EE-96B3-86F9E7601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636440"/>
              </p:ext>
            </p:extLst>
          </p:nvPr>
        </p:nvGraphicFramePr>
        <p:xfrm>
          <a:off x="6654799" y="531814"/>
          <a:ext cx="4996207" cy="578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80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32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FA27539-4286-4FA8-9DA6-7CF23744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92DFA5C-E634-49C1-8C81-51FBDA0F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369" y="1079500"/>
            <a:ext cx="4078800" cy="2138400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4800"/>
              <a:t>How do we deforest?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86D210-EF97-4855-B774-5F969DBB0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369" y="4113213"/>
            <a:ext cx="4078800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25000"/>
              </a:lnSpc>
              <a:buNone/>
            </a:pPr>
            <a:r>
              <a:rPr lang="en-US" sz="2400"/>
              <a:t>B</a:t>
            </a:r>
            <a:r>
              <a:rPr lang="en-US" sz="2400" b="0">
                <a:effectLst/>
              </a:rPr>
              <a:t>urning and clear-cutting the land are two most common ways to deforest</a:t>
            </a:r>
            <a:endParaRPr lang="en-US" sz="2400"/>
          </a:p>
        </p:txBody>
      </p:sp>
      <p:pic>
        <p:nvPicPr>
          <p:cNvPr id="7" name="Slika 6" descr="Slika na kojoj se prikazuje na otvorenom, tlo, suho, sijeno&#10;&#10;Opis je automatski generiran">
            <a:extLst>
              <a:ext uri="{FF2B5EF4-FFF2-40B4-BE49-F238E27FC236}">
                <a16:creationId xmlns:a16="http://schemas.microsoft.com/office/drawing/2014/main" id="{8539D2DC-884B-4610-85BC-D2F1E4269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8" r="2" b="453"/>
          <a:stretch/>
        </p:blipFill>
        <p:spPr>
          <a:xfrm>
            <a:off x="20" y="10"/>
            <a:ext cx="6112780" cy="3430790"/>
          </a:xfrm>
          <a:prstGeom prst="rect">
            <a:avLst/>
          </a:prstGeom>
        </p:spPr>
      </p:pic>
      <p:pic>
        <p:nvPicPr>
          <p:cNvPr id="5" name="Slika 4" descr="Slika na kojoj se prikazuje priroda&#10;&#10;Opis je automatski generiran">
            <a:extLst>
              <a:ext uri="{FF2B5EF4-FFF2-40B4-BE49-F238E27FC236}">
                <a16:creationId xmlns:a16="http://schemas.microsoft.com/office/drawing/2014/main" id="{7F71089B-F192-4005-8E10-93262B8BB5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8"/>
          <a:stretch/>
        </p:blipFill>
        <p:spPr>
          <a:xfrm>
            <a:off x="-1" y="3427200"/>
            <a:ext cx="6112800" cy="3430800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1DE53FA-F3D0-4B47-A60D-F5606F3D7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30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F4D3DC2-75A3-4B54-A455-D067D95C2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423382"/>
            <a:ext cx="4078800" cy="1569660"/>
          </a:xfrm>
        </p:spPr>
        <p:txBody>
          <a:bodyPr wrap="square" anchor="b">
            <a:normAutofit/>
          </a:bodyPr>
          <a:lstStyle/>
          <a:p>
            <a:pPr algn="ctr"/>
            <a:r>
              <a:rPr lang="hr-HR" dirty="0" err="1"/>
              <a:t>Where</a:t>
            </a:r>
            <a:r>
              <a:rPr lang="hr-HR" dirty="0"/>
              <a:t> do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deforest</a:t>
            </a:r>
            <a:r>
              <a:rPr lang="hr-HR" dirty="0"/>
              <a:t>?</a:t>
            </a:r>
            <a:endParaRPr lang="hr-H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03D5385-5EB6-48E3-BDD6-50C73D630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90000" y="2361601"/>
            <a:ext cx="4078800" cy="3416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-12696" rIns="0" bIns="-12696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r-Latn-RS" altLang="sr-Latn-RS" b="0" i="0" u="none" strike="noStrike" cap="none" normalizeH="0" baseline="0">
                <a:ln>
                  <a:noFill/>
                </a:ln>
                <a:effectLst/>
                <a:latin typeface="inherit"/>
              </a:rPr>
              <a:t>Deforestation is most common in underdeveloped countries with many forests and rainforests, where forests are deforested to make a profit by selling timber and producing new agricultural land. The Cut-and-Burn method is used.</a:t>
            </a:r>
            <a:r>
              <a:rPr kumimoji="0" lang="sr-Latn-RS" altLang="sr-Latn-RS" b="0" i="0" u="none" strike="noStrike" cap="none" normalizeH="0" baseline="0">
                <a:ln>
                  <a:noFill/>
                </a:ln>
                <a:effectLst/>
              </a:rPr>
              <a:t> </a:t>
            </a:r>
            <a:endParaRPr kumimoji="0" lang="sr-Latn-RS" altLang="sr-Latn-RS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7" name="Slika 6" descr="Slika na kojoj se prikazuje stablo, žirafa, na otvorenom&#10;&#10;Opis je automatski generiran">
            <a:extLst>
              <a:ext uri="{FF2B5EF4-FFF2-40B4-BE49-F238E27FC236}">
                <a16:creationId xmlns:a16="http://schemas.microsoft.com/office/drawing/2014/main" id="{6180FCC3-66CD-418C-ADEF-257A2F246F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0" r="19903"/>
          <a:stretch/>
        </p:blipFill>
        <p:spPr>
          <a:xfrm>
            <a:off x="6096001" y="540033"/>
            <a:ext cx="5555012" cy="577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7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C53508-B3F0-4B95-A7BB-3FB94033C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CAE2375-ECF4-46E8-AFDC-CDFF30395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3600" y="1311279"/>
            <a:ext cx="4060800" cy="2049502"/>
          </a:xfrm>
        </p:spPr>
        <p:txBody>
          <a:bodyPr>
            <a:normAutofit/>
          </a:bodyPr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end</a:t>
            </a:r>
            <a:r>
              <a:rPr lang="hr-HR" dirty="0"/>
              <a:t>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043E914-ECA8-4DA1-8E45-CB258CE64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3600" y="3513077"/>
            <a:ext cx="4060800" cy="2014088"/>
          </a:xfrm>
        </p:spPr>
        <p:txBody>
          <a:bodyPr>
            <a:normAutofit/>
          </a:bodyPr>
          <a:lstStyle/>
          <a:p>
            <a:endParaRPr lang="hr-HR"/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F20B9F83-E649-472F-986B-044E0D6C7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989" y="930894"/>
            <a:ext cx="4996212" cy="499621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EBA113-6605-4291-A31D-0BEA2EFFB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DC925D4-A222-4AF4-B410-4AFDEE455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6674373" y="402322"/>
            <a:ext cx="641183" cy="1069728"/>
            <a:chOff x="6484112" y="2967038"/>
            <a:chExt cx="641183" cy="106972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DBBB94E-15E5-42D1-A617-70B91FC06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0" name="Freeform 68">
                <a:extLst>
                  <a:ext uri="{FF2B5EF4-FFF2-40B4-BE49-F238E27FC236}">
                    <a16:creationId xmlns:a16="http://schemas.microsoft.com/office/drawing/2014/main" id="{2C81B35A-4CE9-4440-B050-12A299FA65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9">
                <a:extLst>
                  <a:ext uri="{FF2B5EF4-FFF2-40B4-BE49-F238E27FC236}">
                    <a16:creationId xmlns:a16="http://schemas.microsoft.com/office/drawing/2014/main" id="{A0D17983-4044-441A-ADBD-E035D9AE7E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70">
                <a:extLst>
                  <a:ext uri="{FF2B5EF4-FFF2-40B4-BE49-F238E27FC236}">
                    <a16:creationId xmlns:a16="http://schemas.microsoft.com/office/drawing/2014/main" id="{19F1FD06-FDAD-4A4F-BFA2-40C00615ED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EFDE4C0-4728-4BFA-AB30-F128558D0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17" name="Freeform 68">
                <a:extLst>
                  <a:ext uri="{FF2B5EF4-FFF2-40B4-BE49-F238E27FC236}">
                    <a16:creationId xmlns:a16="http://schemas.microsoft.com/office/drawing/2014/main" id="{1D506130-A061-4892-B4AB-FC514FF04A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69">
                <a:extLst>
                  <a:ext uri="{FF2B5EF4-FFF2-40B4-BE49-F238E27FC236}">
                    <a16:creationId xmlns:a16="http://schemas.microsoft.com/office/drawing/2014/main" id="{49AD3E33-5B3A-488D-9055-A66F48964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A5CE7C61-384B-4565-8779-29E91BEF4C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EE5DB50-1341-4A9E-A206-967EBBDE4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11020476" y="5368081"/>
            <a:ext cx="641183" cy="1069728"/>
            <a:chOff x="6484112" y="2967038"/>
            <a:chExt cx="641183" cy="1069728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9A84626-F20C-4555-AFAF-1A2B70D3D9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0" name="Freeform 68">
                <a:extLst>
                  <a:ext uri="{FF2B5EF4-FFF2-40B4-BE49-F238E27FC236}">
                    <a16:creationId xmlns:a16="http://schemas.microsoft.com/office/drawing/2014/main" id="{561A2DEB-32E0-497B-AFF5-12455326DC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9">
                <a:extLst>
                  <a:ext uri="{FF2B5EF4-FFF2-40B4-BE49-F238E27FC236}">
                    <a16:creationId xmlns:a16="http://schemas.microsoft.com/office/drawing/2014/main" id="{F74C0FA4-7280-478C-9F0A-5C44367405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70">
                <a:extLst>
                  <a:ext uri="{FF2B5EF4-FFF2-40B4-BE49-F238E27FC236}">
                    <a16:creationId xmlns:a16="http://schemas.microsoft.com/office/drawing/2014/main" id="{6055EE13-719B-42CB-B390-656E3D7ED4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AFE4A8F-11DC-406B-81CA-1EFF5D00C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27" name="Freeform 68">
                <a:extLst>
                  <a:ext uri="{FF2B5EF4-FFF2-40B4-BE49-F238E27FC236}">
                    <a16:creationId xmlns:a16="http://schemas.microsoft.com/office/drawing/2014/main" id="{1220809B-3187-4A4E-B1B4-931C71836C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9">
                <a:extLst>
                  <a:ext uri="{FF2B5EF4-FFF2-40B4-BE49-F238E27FC236}">
                    <a16:creationId xmlns:a16="http://schemas.microsoft.com/office/drawing/2014/main" id="{FA8BADC2-4522-4CCB-B068-9C3AC1F1EF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70">
                <a:extLst>
                  <a:ext uri="{FF2B5EF4-FFF2-40B4-BE49-F238E27FC236}">
                    <a16:creationId xmlns:a16="http://schemas.microsoft.com/office/drawing/2014/main" id="{8507DFE2-C18B-40C2-A945-EFDD0D8EC9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8757691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1F3F0"/>
      </a:lt2>
      <a:accent1>
        <a:srgbClr val="D229E7"/>
      </a:accent1>
      <a:accent2>
        <a:srgbClr val="7117D5"/>
      </a:accent2>
      <a:accent3>
        <a:srgbClr val="382DE7"/>
      </a:accent3>
      <a:accent4>
        <a:srgbClr val="175BD5"/>
      </a:accent4>
      <a:accent5>
        <a:srgbClr val="27BAE4"/>
      </a:accent5>
      <a:accent6>
        <a:srgbClr val="15C2A1"/>
      </a:accent6>
      <a:hlink>
        <a:srgbClr val="3F8DBF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108</Words>
  <Application>Microsoft Office PowerPoint</Application>
  <PresentationFormat>Široki zaslon</PresentationFormat>
  <Paragraphs>15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Goudy Old Style</vt:lpstr>
      <vt:lpstr>inherit</vt:lpstr>
      <vt:lpstr>Wingdings</vt:lpstr>
      <vt:lpstr>FrostyVTI</vt:lpstr>
      <vt:lpstr>Deforestation</vt:lpstr>
      <vt:lpstr>Content</vt:lpstr>
      <vt:lpstr>Why do we deforest?</vt:lpstr>
      <vt:lpstr>How do we deforest?</vt:lpstr>
      <vt:lpstr>Where do we deforest?</vt:lpstr>
      <vt:lpstr>The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Deforestation</dc:title>
  <dc:creator>Mateo Lebeda</dc:creator>
  <cp:lastModifiedBy>IRENA ČIPRAKOVIĆ</cp:lastModifiedBy>
  <cp:revision>4</cp:revision>
  <dcterms:created xsi:type="dcterms:W3CDTF">2021-06-07T13:39:17Z</dcterms:created>
  <dcterms:modified xsi:type="dcterms:W3CDTF">2021-08-17T16:24:44Z</dcterms:modified>
</cp:coreProperties>
</file>