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0" r:id="rId5"/>
    <p:sldId id="261" r:id="rId6"/>
    <p:sldId id="265" r:id="rId7"/>
    <p:sldId id="262" r:id="rId8"/>
    <p:sldId id="26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26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7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63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68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15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5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3604-6C77-49D3-ADF2-527D1FD2F910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0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2585" y="3710647"/>
            <a:ext cx="6000750" cy="3333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665" y="1690688"/>
            <a:ext cx="3853132" cy="27920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009" y="1329397"/>
            <a:ext cx="4286250" cy="23812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Civilizacijske bolesti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086" y="1329397"/>
            <a:ext cx="2466521" cy="2466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75" y="4253572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Osnove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zdravlje?</a:t>
            </a:r>
          </a:p>
          <a:p>
            <a:pPr marL="0" indent="0" algn="just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 nije samo nedostatak bolesti i invaliditeta, već stanje potpune tjelesne, mentalne i socijalne dobrobiti. (SZO, 1946.)</a:t>
            </a:r>
          </a:p>
          <a:p>
            <a:pPr marL="0" indent="0" algn="just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Zdravstveno ponašanje:Uvjet zdravog načina života je ponašanje svjesno zdravlja.Tko vodi računa o zdravlju, obraća više pažnje na sebe, pazi na način života, redovito se kreće i ne konzumira prevelike količine lijekova za užitak ... , ali suprotno od ovoga, koji se ne bavi samim sobom, nažalost. Ima mnogo ljudi pa bi se civilizacijske bolesti mogle razviti.</a:t>
            </a:r>
          </a:p>
        </p:txBody>
      </p:sp>
    </p:spTree>
    <p:extLst>
      <p:ext uri="{BB962C8B-B14F-4D97-AF65-F5344CB8AC3E}">
        <p14:creationId xmlns:p14="http://schemas.microsoft.com/office/powerpoint/2010/main" val="43689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Što nazivamo civiliziranim bolestima?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pogađaju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pratiti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prošlom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stoljeću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njihova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rasprostranjenost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posljednjih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nekoliko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desetljeća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Danas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naprednim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72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Zašto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civilizacijske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bolesti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šire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1120" y="2511119"/>
            <a:ext cx="10515600" cy="4346881"/>
          </a:xfrm>
        </p:spPr>
        <p:txBody>
          <a:bodyPr/>
          <a:lstStyle/>
          <a:p>
            <a:pPr algn="just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Današnji čovjek radi sjedilački, jedva se kreće.</a:t>
            </a:r>
          </a:p>
          <a:p>
            <a:pPr algn="just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 puta ljudi nemaju vremena čak ni jesti tijekom dana.</a:t>
            </a:r>
          </a:p>
          <a:p>
            <a:pPr algn="just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Nedostatak tjelovježbe i sjedilački način života potpuno su neprirodni i stoga predstavljaju veliku opasnost.</a:t>
            </a:r>
          </a:p>
          <a:p>
            <a:pPr algn="just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može rezultirati pretilošću, nekim metaboličkim i mišićno -koštanim poremećajima.</a:t>
            </a:r>
          </a:p>
        </p:txBody>
      </p:sp>
    </p:spTree>
    <p:extLst>
      <p:ext uri="{BB962C8B-B14F-4D97-AF65-F5344CB8AC3E}">
        <p14:creationId xmlns:p14="http://schemas.microsoft.com/office/powerpoint/2010/main" val="394123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Koje su najčešće civilizacijske bolesti?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044" y="1690688"/>
            <a:ext cx="10515600" cy="4736352"/>
          </a:xfrm>
        </p:spPr>
        <p:txBody>
          <a:bodyPr>
            <a:normAutofit/>
          </a:bodyPr>
          <a:lstStyle/>
          <a:p>
            <a:pPr algn="just"/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Visoki krvni tlak</a:t>
            </a:r>
          </a:p>
          <a:p>
            <a:pPr algn="just"/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Neoplastične bolesti</a:t>
            </a:r>
          </a:p>
          <a:p>
            <a:pPr algn="just"/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Kardiovaskularne bolesti</a:t>
            </a:r>
          </a:p>
          <a:p>
            <a:pPr algn="just"/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Srčani udar</a:t>
            </a:r>
          </a:p>
          <a:p>
            <a:pPr algn="just"/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Napadaj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93" y="1925465"/>
            <a:ext cx="5291328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Koje su najčešće civilizacijske bolesti?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Pretilost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Anoreksija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Depresija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Ovisnost o alkoholu i drogama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Dijabetes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95" y="1296194"/>
            <a:ext cx="2143125" cy="2705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4498550"/>
            <a:ext cx="4212336" cy="21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Što možete učiniti kako biste izbjegli ove bolesti?</a:t>
            </a:r>
            <a:endParaRPr lang="hu-HU" sz="4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82493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Vježbajte više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Jedite hranu punu vlakana, vitamina i minerala (zob, naranča, kiseli kupus)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Prestanite pušiti i koristiti droge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Popijte alkohol unutar granica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Jedite manje hrane pune masti i ugljikohidrata.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820" y="4582333"/>
            <a:ext cx="4026180" cy="2275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7944" y="2898090"/>
            <a:ext cx="4056033" cy="225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41" y="4841091"/>
            <a:ext cx="2659269" cy="17332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6781" y="5119256"/>
            <a:ext cx="5312884" cy="15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0402" y="1710600"/>
            <a:ext cx="7283312" cy="1325563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Hvala na pažnji!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9" y="3313906"/>
            <a:ext cx="3387381" cy="33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279</Words>
  <Application>Microsoft Office PowerPoint</Application>
  <PresentationFormat>Široki zaslon</PresentationFormat>
  <Paragraphs>34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Civilizacijske bolesti</vt:lpstr>
      <vt:lpstr>Osnove</vt:lpstr>
      <vt:lpstr>Što nazivamo civiliziranim bolestima?</vt:lpstr>
      <vt:lpstr>Zašto se civilizacijske bolesti šire?</vt:lpstr>
      <vt:lpstr>Koje su najčešće civilizacijske bolesti?</vt:lpstr>
      <vt:lpstr>Koje su najčešće civilizacijske bolesti?</vt:lpstr>
      <vt:lpstr>Što možete učiniti kako biste izbjegli ove bolesti?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Civilizációs betegségek</dc:title>
  <dc:creator>Viki</dc:creator>
  <cp:lastModifiedBy>IRENA ČIPRAKOVIĆ</cp:lastModifiedBy>
  <cp:revision>17</cp:revision>
  <dcterms:created xsi:type="dcterms:W3CDTF">2020-02-05T17:24:41Z</dcterms:created>
  <dcterms:modified xsi:type="dcterms:W3CDTF">2021-08-17T17:43:50Z</dcterms:modified>
</cp:coreProperties>
</file>