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3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dekesvilag.hu/negyvenharom-es-fel-par-zoknit-talaltak-egy-dan-dog-gyomraban/" TargetMode="External"/><Relationship Id="rId2" Type="http://schemas.openxmlformats.org/officeDocument/2006/relationships/hyperlink" Target="http://www.erdekesvilag.hu/kartonbol-epult-etterem-tajvan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53CBD2E-230F-4E01-830F-50B255BC83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Hulladékkezelés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F638CAF6-8DF9-4429-ACA2-271BA2E13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</a:t>
            </a:r>
            <a:r>
              <a:rPr lang="hu-HU" dirty="0" err="1"/>
              <a:t>Iglai</a:t>
            </a:r>
            <a:r>
              <a:rPr lang="hu-HU" dirty="0"/>
              <a:t> Zsófia, </a:t>
            </a:r>
            <a:r>
              <a:rPr lang="hu-HU" dirty="0" err="1"/>
              <a:t>Tóbi</a:t>
            </a:r>
            <a:r>
              <a:rPr lang="hu-HU" dirty="0"/>
              <a:t> Dorina, Madarász Martin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292F2554-A213-4494-81C3-979252B51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176" y="0"/>
            <a:ext cx="2767824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7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87EFFCB-70BD-4948-8D16-57840B9E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Újrahasznosítás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3321A73-DFE4-4E9B-B426-E4B64884B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Hulladékból termék készül</a:t>
            </a:r>
          </a:p>
          <a:p>
            <a:r>
              <a:rPr lang="hu-HU" dirty="0"/>
              <a:t>Hulladék átalakul</a:t>
            </a:r>
          </a:p>
          <a:p>
            <a:r>
              <a:rPr lang="hu-HU" dirty="0"/>
              <a:t>Elsődleges nyersanyagot takaríthatunk meg</a:t>
            </a:r>
          </a:p>
          <a:p>
            <a:r>
              <a:rPr lang="hu-HU" dirty="0"/>
              <a:t>Újrafeldolgozás során is keletkezik hulladék</a:t>
            </a:r>
          </a:p>
          <a:p>
            <a:r>
              <a:rPr lang="hu-HU" dirty="0"/>
              <a:t>Összesen kb. a hulladék 17%-át válogatjuk szét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A2EC1F4F-6FB7-404B-AC70-D13CB0AAB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908" y="4105189"/>
            <a:ext cx="3353091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78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E9032EC9-6225-47B8-88E3-72DB7A3C2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28" y="-3574"/>
            <a:ext cx="5598559" cy="686157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CDD680BF-4A84-4A5D-9BAF-2919FA766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898" y="0"/>
            <a:ext cx="1985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832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EDAF3C4-8BB6-48EE-98B9-F67619BF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 nem bomló hulladék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C2930B5-238C-4F24-8C16-0AE656328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49" y="1447799"/>
            <a:ext cx="7516091" cy="3703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Mennyi idő alatt bomlanak le különböző hulladékok?</a:t>
            </a:r>
          </a:p>
          <a:p>
            <a:pPr marL="0" indent="0">
              <a:buNone/>
            </a:pPr>
            <a:r>
              <a:rPr lang="hu-HU" b="1" dirty="0"/>
              <a:t>Papír törlőkendő:</a:t>
            </a:r>
            <a:r>
              <a:rPr lang="hu-HU" dirty="0"/>
              <a:t> 2-4 hét</a:t>
            </a:r>
            <a:br>
              <a:rPr lang="hu-HU" dirty="0"/>
            </a:br>
            <a:r>
              <a:rPr lang="hu-HU" b="1" dirty="0"/>
              <a:t>Banánhéj:</a:t>
            </a:r>
            <a:r>
              <a:rPr lang="hu-HU" dirty="0"/>
              <a:t> 3-4 hét</a:t>
            </a:r>
            <a:br>
              <a:rPr lang="hu-HU" dirty="0"/>
            </a:br>
            <a:r>
              <a:rPr lang="hu-HU" b="1" dirty="0"/>
              <a:t>Papír táska (papírszatyor):</a:t>
            </a:r>
            <a:r>
              <a:rPr lang="hu-HU" dirty="0"/>
              <a:t> 1 hónap</a:t>
            </a:r>
            <a:br>
              <a:rPr lang="hu-HU" dirty="0"/>
            </a:br>
            <a:r>
              <a:rPr lang="hu-HU" b="1" dirty="0"/>
              <a:t>Újságpapír:</a:t>
            </a:r>
            <a:r>
              <a:rPr lang="hu-HU" dirty="0"/>
              <a:t> 1.5 hónap</a:t>
            </a:r>
            <a:br>
              <a:rPr lang="hu-HU" dirty="0"/>
            </a:br>
            <a:r>
              <a:rPr lang="hu-HU" b="1" dirty="0"/>
              <a:t>Almamag:</a:t>
            </a:r>
            <a:r>
              <a:rPr lang="hu-HU" dirty="0"/>
              <a:t> 2 hónap</a:t>
            </a:r>
            <a:br>
              <a:rPr lang="hu-HU" dirty="0"/>
            </a:br>
            <a:r>
              <a:rPr lang="hu-HU" b="1" u="sng" dirty="0">
                <a:hlinkClick r:id="rId2"/>
              </a:rPr>
              <a:t>Karton</a:t>
            </a:r>
            <a:r>
              <a:rPr lang="hu-HU" b="1" dirty="0"/>
              <a:t> papír:</a:t>
            </a:r>
            <a:r>
              <a:rPr lang="hu-HU" dirty="0"/>
              <a:t> 2 hónap</a:t>
            </a:r>
            <a:br>
              <a:rPr lang="hu-HU" dirty="0"/>
            </a:br>
            <a:r>
              <a:rPr lang="hu-HU" b="1" dirty="0"/>
              <a:t>Pamut kesztyű:</a:t>
            </a:r>
            <a:r>
              <a:rPr lang="hu-HU" dirty="0"/>
              <a:t> 3 hónap</a:t>
            </a:r>
            <a:br>
              <a:rPr lang="hu-HU" dirty="0"/>
            </a:br>
            <a:r>
              <a:rPr lang="hu-HU" b="1" dirty="0"/>
              <a:t>Narancshéj:</a:t>
            </a:r>
            <a:r>
              <a:rPr lang="hu-HU" dirty="0"/>
              <a:t> 6 hónap</a:t>
            </a:r>
            <a:br>
              <a:rPr lang="hu-HU" dirty="0"/>
            </a:br>
            <a:r>
              <a:rPr lang="hu-HU" b="1" dirty="0"/>
              <a:t>Furnér lemez:</a:t>
            </a:r>
            <a:r>
              <a:rPr lang="hu-HU" dirty="0"/>
              <a:t> 1-3 év</a:t>
            </a:r>
            <a:br>
              <a:rPr lang="hu-HU" dirty="0"/>
            </a:br>
            <a:r>
              <a:rPr lang="hu-HU" b="1" dirty="0"/>
              <a:t>Gyapjú </a:t>
            </a:r>
            <a:r>
              <a:rPr lang="hu-HU" b="1" u="sng" dirty="0">
                <a:hlinkClick r:id="rId3"/>
              </a:rPr>
              <a:t>zokni</a:t>
            </a:r>
            <a:r>
              <a:rPr lang="hu-HU" b="1" dirty="0"/>
              <a:t>:</a:t>
            </a:r>
            <a:r>
              <a:rPr lang="hu-HU" dirty="0"/>
              <a:t> 1-5 év</a:t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08165CB2-01F7-49DE-BD2C-BE74E81A9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243" y="1432560"/>
            <a:ext cx="2653915" cy="199043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118012" y="2951305"/>
            <a:ext cx="73787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Tejes doboz:</a:t>
            </a:r>
            <a:r>
              <a:rPr lang="hu-HU" dirty="0" smtClean="0"/>
              <a:t> 5 év</a:t>
            </a:r>
            <a:br>
              <a:rPr lang="hu-HU" dirty="0" smtClean="0"/>
            </a:br>
            <a:r>
              <a:rPr lang="hu-HU" b="1" dirty="0" smtClean="0"/>
              <a:t>Cigaretta csikk:</a:t>
            </a:r>
            <a:r>
              <a:rPr lang="hu-HU" dirty="0" smtClean="0"/>
              <a:t> 10-12 év</a:t>
            </a:r>
            <a:br>
              <a:rPr lang="hu-HU" dirty="0" smtClean="0"/>
            </a:br>
            <a:r>
              <a:rPr lang="hu-HU" b="1" dirty="0" smtClean="0"/>
              <a:t>Bőr cipő:</a:t>
            </a:r>
            <a:r>
              <a:rPr lang="hu-HU" dirty="0" smtClean="0"/>
              <a:t> 25-40 év</a:t>
            </a:r>
            <a:br>
              <a:rPr lang="hu-HU" dirty="0" smtClean="0"/>
            </a:br>
            <a:r>
              <a:rPr lang="hu-HU" b="1" dirty="0" smtClean="0"/>
              <a:t>Ónozott acél konzervdoboz:</a:t>
            </a:r>
            <a:r>
              <a:rPr lang="hu-HU" dirty="0" smtClean="0"/>
              <a:t> 50 év</a:t>
            </a:r>
            <a:br>
              <a:rPr lang="hu-HU" dirty="0" smtClean="0"/>
            </a:br>
            <a:r>
              <a:rPr lang="hu-HU" b="1" dirty="0" smtClean="0"/>
              <a:t>Habosított műanyag pohár:</a:t>
            </a:r>
            <a:r>
              <a:rPr lang="hu-HU" dirty="0" smtClean="0"/>
              <a:t> 50 év</a:t>
            </a:r>
            <a:br>
              <a:rPr lang="hu-HU" dirty="0" smtClean="0"/>
            </a:br>
            <a:r>
              <a:rPr lang="hu-HU" b="1" dirty="0" smtClean="0"/>
              <a:t>Gumi csizma:</a:t>
            </a:r>
            <a:r>
              <a:rPr lang="hu-HU" dirty="0" smtClean="0"/>
              <a:t> 50-80 év</a:t>
            </a:r>
            <a:br>
              <a:rPr lang="hu-HU" dirty="0" smtClean="0"/>
            </a:br>
            <a:r>
              <a:rPr lang="hu-HU" b="1" dirty="0" smtClean="0"/>
              <a:t>Alumínium konzervdoboz:</a:t>
            </a:r>
            <a:r>
              <a:rPr lang="hu-HU" dirty="0" smtClean="0"/>
              <a:t> 200-500 év (azonban újrahasznosítással kb. 6 héten belül új doboz készülhet belőle!)</a:t>
            </a:r>
            <a:br>
              <a:rPr lang="hu-HU" dirty="0" smtClean="0"/>
            </a:br>
            <a:r>
              <a:rPr lang="hu-HU" b="1" dirty="0" smtClean="0"/>
              <a:t>Műanyag palack:</a:t>
            </a:r>
            <a:r>
              <a:rPr lang="hu-HU" dirty="0" smtClean="0"/>
              <a:t> 450 év</a:t>
            </a:r>
            <a:br>
              <a:rPr lang="hu-HU" dirty="0" smtClean="0"/>
            </a:br>
            <a:r>
              <a:rPr lang="hu-HU" b="1" dirty="0" smtClean="0"/>
              <a:t>Eldobható pelenka:</a:t>
            </a:r>
            <a:r>
              <a:rPr lang="hu-HU" dirty="0" smtClean="0"/>
              <a:t> 550 év (jelenleg az újrahasznosítása nem megoldott)</a:t>
            </a:r>
            <a:br>
              <a:rPr lang="hu-HU" dirty="0" smtClean="0"/>
            </a:br>
            <a:r>
              <a:rPr lang="hu-HU" b="1" dirty="0" smtClean="0"/>
              <a:t>Horgászzsinór, damil:</a:t>
            </a:r>
            <a:r>
              <a:rPr lang="hu-HU" dirty="0" smtClean="0"/>
              <a:t> 600 év</a:t>
            </a:r>
            <a:br>
              <a:rPr lang="hu-HU" dirty="0" smtClean="0"/>
            </a:br>
            <a:r>
              <a:rPr lang="hu-HU" b="1" dirty="0" smtClean="0"/>
              <a:t>Műanyag szatyrok:</a:t>
            </a:r>
            <a:r>
              <a:rPr lang="hu-HU" dirty="0" smtClean="0"/>
              <a:t> 200-1000 év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5482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CD485AE-840E-4CA7-8C01-84149A33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Radioaktív hulladék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E606A98-7AA8-4E1D-968E-B2816C75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067079" cy="3777622"/>
          </a:xfrm>
        </p:spPr>
        <p:txBody>
          <a:bodyPr/>
          <a:lstStyle/>
          <a:p>
            <a:r>
              <a:rPr lang="hu-HU" dirty="0"/>
              <a:t>Atomenergia termelés következménye </a:t>
            </a:r>
          </a:p>
          <a:p>
            <a:r>
              <a:rPr lang="hu-HU" dirty="0"/>
              <a:t>Nukleáris hulladék elhelyezését szigorú biztonsági követelmények szabályozzák</a:t>
            </a:r>
          </a:p>
          <a:p>
            <a:r>
              <a:rPr lang="hu-HU" dirty="0"/>
              <a:t>Az ipar összes veszélyes hulladékának kevesebb, mint 1%-át képezi </a:t>
            </a:r>
          </a:p>
          <a:p>
            <a:pPr marL="0" indent="0">
              <a:buNone/>
            </a:pPr>
            <a:r>
              <a:rPr lang="hu-HU" u="sng" dirty="0"/>
              <a:t>Hulladékok feldolgozásának folyamata:</a:t>
            </a:r>
          </a:p>
          <a:p>
            <a:pPr marL="0" indent="0">
              <a:buNone/>
            </a:pPr>
            <a:r>
              <a:rPr lang="hu-HU" dirty="0"/>
              <a:t>Összegyűjtés, tárolás		szállítás		feldolgozás		szállítás, elhelyezés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xmlns="" id="{8437998E-40B3-4766-94CA-532956B8A234}"/>
              </a:ext>
            </a:extLst>
          </p:cNvPr>
          <p:cNvSpPr/>
          <p:nvPr/>
        </p:nvSpPr>
        <p:spPr>
          <a:xfrm>
            <a:off x="5098473" y="4119418"/>
            <a:ext cx="295563" cy="175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86C61D6-7861-4A85-B2EA-834C284C9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95" y="4091329"/>
            <a:ext cx="323116" cy="231668"/>
          </a:xfrm>
          <a:prstGeom prst="rect">
            <a:avLst/>
          </a:prstGeom>
        </p:spPr>
      </p:pic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xmlns="" id="{0E294682-5BDC-446F-BAB5-F6D219681765}"/>
              </a:ext>
            </a:extLst>
          </p:cNvPr>
          <p:cNvSpPr/>
          <p:nvPr/>
        </p:nvSpPr>
        <p:spPr>
          <a:xfrm>
            <a:off x="8206509" y="4134030"/>
            <a:ext cx="295563" cy="175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6578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761220D-9DE8-4901-9124-7DC8F56C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Radioaktív hulladékok feldolgozása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6E209C6-1022-43FB-8AEE-7E771077E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u="sng" dirty="0"/>
              <a:t>Szilárd hulladék esetében:</a:t>
            </a:r>
          </a:p>
          <a:p>
            <a:pPr marL="0" indent="0">
              <a:buNone/>
            </a:pPr>
            <a:r>
              <a:rPr lang="hu-HU" dirty="0"/>
              <a:t>tömörítés (préselés), égetés, rögzítés (kondicionálás)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u="sng" dirty="0"/>
              <a:t>Folyékony halmazállapotú hulladék esetében:</a:t>
            </a:r>
          </a:p>
          <a:p>
            <a:pPr marL="0" indent="0">
              <a:buNone/>
            </a:pPr>
            <a:r>
              <a:rPr lang="hu-HU" dirty="0"/>
              <a:t>alkalmazható az oldatok bepárlása, égetése, a radioaktív komponensek lecsapása, szűrése, </a:t>
            </a:r>
            <a:r>
              <a:rPr lang="hu-HU" dirty="0" err="1"/>
              <a:t>extrakciója</a:t>
            </a:r>
            <a:r>
              <a:rPr lang="hu-HU" dirty="0"/>
              <a:t>, ioncseréje </a:t>
            </a:r>
          </a:p>
        </p:txBody>
      </p:sp>
    </p:spTree>
    <p:extLst>
      <p:ext uri="{BB962C8B-B14F-4D97-AF65-F5344CB8AC3E}">
        <p14:creationId xmlns:p14="http://schemas.microsoft.com/office/powerpoint/2010/main" xmlns="" val="168341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88172" y="1493520"/>
            <a:ext cx="8915400" cy="3777622"/>
          </a:xfrm>
        </p:spPr>
        <p:txBody>
          <a:bodyPr/>
          <a:lstStyle/>
          <a:p>
            <a:r>
              <a:rPr lang="hu-H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128</Words>
  <Application>Microsoft Office PowerPoint</Application>
  <PresentationFormat>Egyéni</PresentationFormat>
  <Paragraphs>26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Szálak</vt:lpstr>
      <vt:lpstr>Hulladékkezelés</vt:lpstr>
      <vt:lpstr>Újrahasznosítás</vt:lpstr>
      <vt:lpstr>3. dia</vt:lpstr>
      <vt:lpstr>Le nem bomló hulladék</vt:lpstr>
      <vt:lpstr>Radioaktív hulladék</vt:lpstr>
      <vt:lpstr>Radioaktív hulladékok feldolgozása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Hulladékkezelés</dc:title>
  <dc:creator>Dorina</dc:creator>
  <cp:lastModifiedBy>Eszter</cp:lastModifiedBy>
  <cp:revision>6</cp:revision>
  <dcterms:created xsi:type="dcterms:W3CDTF">2020-02-06T16:15:05Z</dcterms:created>
  <dcterms:modified xsi:type="dcterms:W3CDTF">2020-02-23T08:20:30Z</dcterms:modified>
</cp:coreProperties>
</file>