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Teko" charset="-18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331495" y="304800"/>
            <a:ext cx="9144000" cy="121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eko"/>
              <a:buNone/>
            </a:pPr>
            <a:r>
              <a:rPr lang="hu-HU" sz="5400" dirty="0" smtClean="0">
                <a:latin typeface="Teko"/>
                <a:ea typeface="Teko"/>
                <a:cs typeface="Teko"/>
                <a:sym typeface="Teko"/>
              </a:rPr>
              <a:t>The </a:t>
            </a:r>
            <a:r>
              <a:rPr lang="hu-HU" sz="5400" dirty="0" err="1" smtClean="0">
                <a:latin typeface="Teko"/>
                <a:ea typeface="Teko"/>
                <a:cs typeface="Teko"/>
                <a:sym typeface="Teko"/>
              </a:rPr>
              <a:t>useage</a:t>
            </a:r>
            <a:r>
              <a:rPr lang="hu-HU" sz="5400" dirty="0" smtClean="0">
                <a:latin typeface="Teko"/>
                <a:ea typeface="Teko"/>
                <a:cs typeface="Teko"/>
                <a:sym typeface="Teko"/>
              </a:rPr>
              <a:t> of </a:t>
            </a:r>
            <a:r>
              <a:rPr lang="hu-HU" sz="5400" dirty="0" err="1" smtClean="0">
                <a:latin typeface="Teko"/>
                <a:ea typeface="Teko"/>
                <a:cs typeface="Teko"/>
                <a:sym typeface="Teko"/>
              </a:rPr>
              <a:t>the</a:t>
            </a:r>
            <a:r>
              <a:rPr lang="hu-HU" sz="5400" dirty="0" smtClean="0"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5400" dirty="0" err="1" smtClean="0">
                <a:latin typeface="Teko"/>
                <a:ea typeface="Teko"/>
                <a:cs typeface="Teko"/>
                <a:sym typeface="Teko"/>
              </a:rPr>
              <a:t>media</a:t>
            </a:r>
            <a:r>
              <a:rPr lang="hu-HU" sz="5400" dirty="0" smtClean="0">
                <a:latin typeface="Teko"/>
                <a:ea typeface="Teko"/>
                <a:cs typeface="Teko"/>
                <a:sym typeface="Teko"/>
              </a:rPr>
              <a:t> and </a:t>
            </a:r>
            <a:r>
              <a:rPr lang="hu-HU" sz="5400" dirty="0" err="1" smtClean="0">
                <a:latin typeface="Teko"/>
                <a:ea typeface="Teko"/>
                <a:cs typeface="Teko"/>
                <a:sym typeface="Teko"/>
              </a:rPr>
              <a:t>the</a:t>
            </a:r>
            <a:r>
              <a:rPr lang="hu-HU" sz="5400" dirty="0" smtClean="0">
                <a:latin typeface="Teko"/>
                <a:ea typeface="Teko"/>
                <a:cs typeface="Teko"/>
                <a:sym typeface="Teko"/>
              </a:rPr>
              <a:t> internet</a:t>
            </a:r>
            <a:endParaRPr sz="5400" dirty="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72127" y="152074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u-HU" sz="1600" dirty="0" smtClean="0"/>
              <a:t>Made </a:t>
            </a:r>
            <a:r>
              <a:rPr lang="hu-HU" sz="1600" dirty="0" err="1" smtClean="0"/>
              <a:t>by</a:t>
            </a:r>
            <a:r>
              <a:rPr lang="hu-HU" sz="1600" dirty="0" smtClean="0"/>
              <a:t>: </a:t>
            </a:r>
            <a:r>
              <a:rPr lang="hu-HU" sz="1600" dirty="0"/>
              <a:t>Pandák Petra, Zsíros Kitti és Morvai Regina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764771" y="465513"/>
            <a:ext cx="100584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dangers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deform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most of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beauty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everybody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strives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hang out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present-day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trend.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42" y="2231990"/>
            <a:ext cx="5790258" cy="374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083" y="1886779"/>
            <a:ext cx="6392487" cy="443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1000"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1463040" y="648393"/>
            <a:ext cx="884474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Thank</a:t>
            </a:r>
            <a:r>
              <a:rPr lang="hu-HU" sz="44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44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you</a:t>
            </a:r>
            <a:r>
              <a:rPr lang="hu-HU" sz="44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44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for</a:t>
            </a:r>
            <a:r>
              <a:rPr lang="hu-HU" sz="44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44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your</a:t>
            </a:r>
            <a:r>
              <a:rPr lang="hu-HU" sz="44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44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attention</a:t>
            </a:r>
            <a:r>
              <a:rPr lang="hu-HU" sz="44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!</a:t>
            </a:r>
            <a:endParaRPr sz="440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1155032" y="625642"/>
            <a:ext cx="988193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internet 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computer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(IP) . 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 is part of </a:t>
            </a:r>
            <a:r>
              <a:rPr lang="hu-H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lives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households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74" y="1911880"/>
            <a:ext cx="5197642" cy="3690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2674" y="1911880"/>
            <a:ext cx="5536873" cy="3690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5882"/>
          </a:srgbClr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978570" y="2429942"/>
            <a:ext cx="34330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2019,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Hungary 5,3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million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internet and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teenagers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475" y="673769"/>
            <a:ext cx="6856090" cy="57591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1475874" y="641684"/>
            <a:ext cx="97215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benefit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of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networks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internet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useage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are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can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share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resources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cost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savings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communication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parallel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access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example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data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bases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874" y="1839884"/>
            <a:ext cx="952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1636677" y="401052"/>
            <a:ext cx="85825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drawbacks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of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networks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claim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safety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complex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softwares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hu-H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946483" y="2552654"/>
            <a:ext cx="2999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LAN- </a:t>
            </a:r>
            <a:r>
              <a:rPr lang="hu-HU" sz="2800" b="0" i="0" u="none" strike="noStrike" cap="none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local </a:t>
            </a:r>
            <a:r>
              <a:rPr lang="hu-HU" sz="2800" b="0" i="0" u="none" strike="noStrike" cap="none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networks</a:t>
            </a:r>
            <a:endParaRPr lang="hu-HU" sz="2800" b="0" i="0" u="none" strike="noStrike" cap="none" dirty="0" smtClean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644831" y="2182015"/>
            <a:ext cx="3015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MAN- </a:t>
            </a:r>
            <a:r>
              <a:rPr lang="hu-HU" sz="28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urban</a:t>
            </a:r>
            <a:r>
              <a:rPr lang="hu-HU" sz="28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28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networks</a:t>
            </a:r>
            <a:endParaRPr sz="280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614611" y="2337211"/>
            <a:ext cx="29036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WAN- </a:t>
            </a:r>
            <a:r>
              <a:rPr lang="hu-HU" sz="28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big</a:t>
            </a:r>
            <a:r>
              <a:rPr lang="hu-HU" sz="28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28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dimensional</a:t>
            </a:r>
            <a:r>
              <a:rPr lang="hu-HU" sz="28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28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networks</a:t>
            </a:r>
            <a:endParaRPr sz="280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95" y="3197138"/>
            <a:ext cx="4099819" cy="272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828" y="2705235"/>
            <a:ext cx="3809096" cy="270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5">
            <a:alphaModFix/>
          </a:blip>
          <a:srcRect t="25198" r="1040" b="3412"/>
          <a:stretch/>
        </p:blipFill>
        <p:spPr>
          <a:xfrm>
            <a:off x="7786497" y="3197138"/>
            <a:ext cx="4405503" cy="2486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7"/>
          <p:cNvCxnSpPr/>
          <p:nvPr/>
        </p:nvCxnSpPr>
        <p:spPr>
          <a:xfrm flipH="1">
            <a:off x="2909455" y="1416715"/>
            <a:ext cx="2560320" cy="10269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7"/>
          <p:cNvCxnSpPr/>
          <p:nvPr/>
        </p:nvCxnSpPr>
        <p:spPr>
          <a:xfrm>
            <a:off x="5769033" y="1394939"/>
            <a:ext cx="33251" cy="86155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" name="Google Shape;118;p17"/>
          <p:cNvCxnSpPr/>
          <p:nvPr/>
        </p:nvCxnSpPr>
        <p:spPr>
          <a:xfrm>
            <a:off x="5930081" y="1416715"/>
            <a:ext cx="3466042" cy="9204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881148" y="182880"/>
            <a:ext cx="9094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hu-HU" sz="2000" dirty="0" err="1" smtClean="0">
                <a:solidFill>
                  <a:schemeClr val="dk1"/>
                </a:solidFill>
              </a:rPr>
              <a:t>day</a:t>
            </a:r>
            <a:r>
              <a:rPr lang="hu-HU" sz="2000" dirty="0" smtClean="0">
                <a:solidFill>
                  <a:schemeClr val="dk1"/>
                </a:solidFill>
              </a:rPr>
              <a:t> has </a:t>
            </a:r>
            <a:r>
              <a:rPr lang="hu-HU" sz="2000" dirty="0" err="1" smtClean="0">
                <a:solidFill>
                  <a:schemeClr val="dk1"/>
                </a:solidFill>
              </a:rPr>
              <a:t>got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opportunities</a:t>
            </a:r>
            <a:r>
              <a:rPr lang="hu-HU" sz="2000" dirty="0" smtClean="0">
                <a:solidFill>
                  <a:schemeClr val="dk1"/>
                </a:solidFill>
              </a:rPr>
              <a:t> and </a:t>
            </a:r>
            <a:r>
              <a:rPr lang="hu-HU" sz="2000" dirty="0" err="1" smtClean="0">
                <a:solidFill>
                  <a:schemeClr val="dk1"/>
                </a:solidFill>
              </a:rPr>
              <a:t>dangers</a:t>
            </a:r>
            <a:r>
              <a:rPr lang="hu-HU" sz="2000" dirty="0" smtClean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81148" y="633965"/>
            <a:ext cx="6899563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We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can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enjoy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a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lot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of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opportunities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of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internet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for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3200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example</a:t>
            </a:r>
            <a:r>
              <a:rPr lang="hu-HU" sz="320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,</a:t>
            </a:r>
            <a:r>
              <a:rPr lang="hu-HU" sz="32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/>
            </a:r>
            <a:br>
              <a:rPr lang="hu-HU" sz="32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shopping online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paid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676" y="1455852"/>
            <a:ext cx="5347853" cy="35617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481" y="3260993"/>
            <a:ext cx="4941544" cy="3398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332508" y="515390"/>
            <a:ext cx="4405746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u="sng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Dangers</a:t>
            </a:r>
            <a:r>
              <a:rPr lang="hu-HU" sz="3200" u="sng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of </a:t>
            </a:r>
            <a:r>
              <a:rPr lang="hu-HU" sz="3200" u="sng" dirty="0" err="1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</a:t>
            </a:r>
            <a:r>
              <a:rPr lang="hu-HU" sz="3200" u="sng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internet: </a:t>
            </a:r>
            <a:r>
              <a:rPr lang="hu-HU" sz="3200" u="sng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/>
            </a:r>
            <a:br>
              <a:rPr lang="hu-HU" sz="3200" u="sng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turst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misuse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appearance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  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unwanted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computer</a:t>
            </a:r>
            <a:endParaRPr dirty="0"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2123" y="515390"/>
            <a:ext cx="7518625" cy="528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38" y="3662748"/>
            <a:ext cx="45910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5882"/>
          </a:srgbClr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121919" y="199506"/>
            <a:ext cx="1195370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2000" dirty="0" err="1" smtClean="0"/>
              <a:t>Unfortunately</a:t>
            </a:r>
            <a:r>
              <a:rPr lang="hu-HU" sz="2000" dirty="0" smtClean="0"/>
              <a:t> </a:t>
            </a:r>
            <a:r>
              <a:rPr lang="hu-HU" sz="2000" dirty="0" err="1" smtClean="0"/>
              <a:t>among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opportunities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internet </a:t>
            </a:r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dangers</a:t>
            </a:r>
            <a:r>
              <a:rPr lang="hu-HU" sz="2000" dirty="0" smtClean="0"/>
              <a:t> </a:t>
            </a:r>
            <a:r>
              <a:rPr lang="hu-HU" sz="2000" dirty="0" err="1" smtClean="0"/>
              <a:t>too</a:t>
            </a:r>
            <a:r>
              <a:rPr lang="hu-HU" sz="2000" dirty="0" smtClean="0"/>
              <a:t>. </a:t>
            </a:r>
            <a:r>
              <a:rPr lang="hu-HU" sz="2000" dirty="0" err="1" smtClean="0"/>
              <a:t>Nowadays</a:t>
            </a:r>
            <a:r>
              <a:rPr lang="hu-HU" sz="2000" dirty="0" smtClean="0"/>
              <a:t> </a:t>
            </a:r>
            <a:r>
              <a:rPr lang="hu-HU" sz="2000" dirty="0" err="1" smtClean="0"/>
              <a:t>lots</a:t>
            </a:r>
            <a:r>
              <a:rPr lang="hu-HU" sz="2000" dirty="0" smtClean="0"/>
              <a:t> of </a:t>
            </a:r>
            <a:r>
              <a:rPr lang="hu-HU" sz="2000" dirty="0" err="1" smtClean="0"/>
              <a:t>people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interenet</a:t>
            </a:r>
            <a:r>
              <a:rPr lang="hu-HU" sz="2000" dirty="0" smtClean="0"/>
              <a:t> </a:t>
            </a:r>
            <a:r>
              <a:rPr lang="hu-HU" sz="2000" dirty="0" err="1" smtClean="0"/>
              <a:t>dependece</a:t>
            </a:r>
            <a:r>
              <a:rPr lang="hu-HU" sz="2000" dirty="0" smtClean="0"/>
              <a:t>. A </a:t>
            </a:r>
            <a:r>
              <a:rPr lang="hu-HU" sz="2000" dirty="0" err="1" smtClean="0"/>
              <a:t>good</a:t>
            </a:r>
            <a:r>
              <a:rPr lang="hu-HU" sz="2000" dirty="0" smtClean="0"/>
              <a:t> </a:t>
            </a:r>
            <a:r>
              <a:rPr lang="hu-HU" sz="2000" dirty="0" err="1" smtClean="0"/>
              <a:t>many</a:t>
            </a:r>
            <a:r>
              <a:rPr lang="hu-HU" sz="2000" dirty="0" smtClean="0"/>
              <a:t> </a:t>
            </a:r>
            <a:r>
              <a:rPr lang="hu-HU" sz="2000" dirty="0" err="1" smtClean="0"/>
              <a:t>rather</a:t>
            </a:r>
            <a:r>
              <a:rPr lang="hu-HU" sz="2000" dirty="0" smtClean="0"/>
              <a:t> </a:t>
            </a:r>
            <a:r>
              <a:rPr lang="hu-HU" sz="2000" dirty="0" err="1" smtClean="0"/>
              <a:t>choose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life of internet, </a:t>
            </a:r>
            <a:r>
              <a:rPr lang="hu-HU" sz="2000" dirty="0" err="1" smtClean="0"/>
              <a:t>than</a:t>
            </a:r>
            <a:r>
              <a:rPr lang="hu-HU" sz="2000" dirty="0" smtClean="0"/>
              <a:t> </a:t>
            </a:r>
            <a:r>
              <a:rPr lang="hu-HU" sz="2000" dirty="0" err="1" smtClean="0"/>
              <a:t>doing</a:t>
            </a:r>
            <a:r>
              <a:rPr lang="hu-HU" sz="2000" dirty="0" smtClean="0"/>
              <a:t> </a:t>
            </a:r>
            <a:r>
              <a:rPr lang="hu-HU" sz="2000" dirty="0" err="1" smtClean="0"/>
              <a:t>sports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something</a:t>
            </a:r>
            <a:r>
              <a:rPr lang="hu-HU" sz="2000" dirty="0" smtClean="0"/>
              <a:t> </a:t>
            </a:r>
            <a:r>
              <a:rPr lang="hu-HU" sz="2000" dirty="0" err="1" smtClean="0"/>
              <a:t>else</a:t>
            </a:r>
            <a:r>
              <a:rPr lang="hu-HU" sz="2000" dirty="0" smtClean="0"/>
              <a:t>. </a:t>
            </a:r>
            <a:r>
              <a:rPr lang="hu-HU" sz="2000" dirty="0" err="1" smtClean="0"/>
              <a:t>Lots</a:t>
            </a:r>
            <a:r>
              <a:rPr lang="hu-HU" sz="2000" dirty="0" smtClean="0"/>
              <a:t> of </a:t>
            </a:r>
            <a:r>
              <a:rPr lang="hu-HU" sz="2000" dirty="0" err="1" smtClean="0"/>
              <a:t>relationship</a:t>
            </a:r>
            <a:r>
              <a:rPr lang="hu-HU" sz="2000" dirty="0" smtClean="0"/>
              <a:t> </a:t>
            </a:r>
            <a:r>
              <a:rPr lang="hu-HU" sz="2000" dirty="0" err="1" smtClean="0"/>
              <a:t>breaks</a:t>
            </a:r>
            <a:r>
              <a:rPr lang="hu-HU" sz="2000" dirty="0" smtClean="0"/>
              <a:t> </a:t>
            </a:r>
            <a:r>
              <a:rPr lang="hu-HU" sz="2000" dirty="0" err="1" smtClean="0"/>
              <a:t>because</a:t>
            </a:r>
            <a:r>
              <a:rPr lang="hu-HU" sz="2000" dirty="0" smtClean="0"/>
              <a:t> </a:t>
            </a:r>
            <a:r>
              <a:rPr lang="hu-HU" sz="2000" dirty="0" err="1" smtClean="0"/>
              <a:t>people</a:t>
            </a:r>
            <a:r>
              <a:rPr lang="hu-HU" sz="2000" dirty="0" smtClean="0"/>
              <a:t> </a:t>
            </a:r>
            <a:r>
              <a:rPr lang="hu-HU" sz="2000" dirty="0" err="1" smtClean="0"/>
              <a:t>choose</a:t>
            </a:r>
            <a:r>
              <a:rPr lang="hu-HU" sz="2000" dirty="0" smtClean="0"/>
              <a:t> </a:t>
            </a:r>
            <a:r>
              <a:rPr lang="hu-HU" sz="2000" dirty="0" err="1" smtClean="0"/>
              <a:t>messenger</a:t>
            </a:r>
            <a:r>
              <a:rPr lang="hu-HU" sz="2000" dirty="0" smtClean="0"/>
              <a:t> </a:t>
            </a:r>
            <a:r>
              <a:rPr lang="hu-HU" sz="2000" dirty="0" err="1" smtClean="0"/>
              <a:t>instead</a:t>
            </a:r>
            <a:r>
              <a:rPr lang="hu-HU" sz="2000" dirty="0" smtClean="0"/>
              <a:t> </a:t>
            </a:r>
            <a:r>
              <a:rPr lang="hu-HU" sz="2000" dirty="0" err="1" smtClean="0"/>
              <a:t>of</a:t>
            </a:r>
            <a:r>
              <a:rPr lang="hu-HU" sz="2000" dirty="0" smtClean="0"/>
              <a:t> </a:t>
            </a:r>
            <a:r>
              <a:rPr lang="hu-HU" sz="2000" dirty="0" err="1" smtClean="0"/>
              <a:t>face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face</a:t>
            </a:r>
            <a:r>
              <a:rPr lang="hu-HU" sz="2000" dirty="0" smtClean="0"/>
              <a:t> </a:t>
            </a:r>
            <a:r>
              <a:rPr lang="hu-HU" sz="2000" dirty="0" err="1" smtClean="0"/>
              <a:t>communication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133" y="1520328"/>
            <a:ext cx="10541274" cy="53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753688" y="182878"/>
            <a:ext cx="114383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Keeping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belongs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hu-HU" sz="2000" dirty="0" smtClean="0">
                <a:solidFill>
                  <a:schemeClr val="dk1"/>
                </a:solidFill>
              </a:rPr>
              <a:t>, </a:t>
            </a:r>
            <a:r>
              <a:rPr lang="hu-HU" sz="2000" dirty="0" err="1" smtClean="0">
                <a:solidFill>
                  <a:schemeClr val="dk1"/>
                </a:solidFill>
              </a:rPr>
              <a:t>for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example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Facebook</a:t>
            </a:r>
            <a:r>
              <a:rPr lang="hu-HU" sz="2000" dirty="0" smtClean="0">
                <a:solidFill>
                  <a:schemeClr val="dk1"/>
                </a:solidFill>
              </a:rPr>
              <a:t>, </a:t>
            </a:r>
            <a:r>
              <a:rPr lang="hu-HU" sz="2000" dirty="0" err="1" smtClean="0">
                <a:solidFill>
                  <a:schemeClr val="dk1"/>
                </a:solidFill>
              </a:rPr>
              <a:t>Instagram</a:t>
            </a:r>
            <a:r>
              <a:rPr lang="hu-HU" sz="2000" dirty="0" smtClean="0">
                <a:solidFill>
                  <a:schemeClr val="dk1"/>
                </a:solidFill>
              </a:rPr>
              <a:t>, Messenger, etc.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 smtClean="0">
                <a:solidFill>
                  <a:schemeClr val="dk1"/>
                </a:solidFill>
              </a:rPr>
              <a:t>It</a:t>
            </a:r>
            <a:r>
              <a:rPr lang="hu-HU" sz="2000" dirty="0" smtClean="0">
                <a:solidFill>
                  <a:schemeClr val="dk1"/>
                </a:solidFill>
              </a:rPr>
              <a:t> is </a:t>
            </a:r>
            <a:r>
              <a:rPr lang="hu-HU" sz="2000" dirty="0" err="1" smtClean="0">
                <a:solidFill>
                  <a:schemeClr val="dk1"/>
                </a:solidFill>
              </a:rPr>
              <a:t>possible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to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exchange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message</a:t>
            </a:r>
            <a:r>
              <a:rPr lang="hu-HU" sz="2000" dirty="0" smtClean="0">
                <a:solidFill>
                  <a:schemeClr val="dk1"/>
                </a:solidFill>
              </a:rPr>
              <a:t>, </a:t>
            </a:r>
            <a:r>
              <a:rPr lang="hu-HU" sz="2000" dirty="0" err="1" smtClean="0">
                <a:solidFill>
                  <a:schemeClr val="dk1"/>
                </a:solidFill>
              </a:rPr>
              <a:t>that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we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can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make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colourful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with</a:t>
            </a:r>
            <a:r>
              <a:rPr lang="hu-HU" sz="2000" dirty="0" smtClean="0">
                <a:solidFill>
                  <a:schemeClr val="dk1"/>
                </a:solidFill>
              </a:rPr>
              <a:t> </a:t>
            </a:r>
            <a:r>
              <a:rPr lang="hu-HU" sz="2000" dirty="0" err="1" smtClean="0">
                <a:solidFill>
                  <a:schemeClr val="dk1"/>
                </a:solidFill>
              </a:rPr>
              <a:t>emojis</a:t>
            </a:r>
            <a:r>
              <a:rPr lang="hu-HU" sz="2000" dirty="0" smtClean="0">
                <a:solidFill>
                  <a:schemeClr val="dk1"/>
                </a:solidFill>
              </a:rPr>
              <a:t> and </a:t>
            </a:r>
            <a:r>
              <a:rPr lang="hu-HU" sz="2000" dirty="0" err="1" smtClean="0">
                <a:solidFill>
                  <a:schemeClr val="dk1"/>
                </a:solidFill>
              </a:rPr>
              <a:t>giffes</a:t>
            </a:r>
            <a:r>
              <a:rPr lang="hu-HU" sz="2000" dirty="0" smtClean="0">
                <a:solidFill>
                  <a:schemeClr val="dk1"/>
                </a:solidFill>
              </a:rPr>
              <a:t>.</a:t>
            </a:r>
            <a:endParaRPr dirty="0"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96" y="1363980"/>
            <a:ext cx="49053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648" y="1198541"/>
            <a:ext cx="6589222" cy="274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4283" y="3893127"/>
            <a:ext cx="61912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302</Words>
  <Application>Microsoft Office PowerPoint</Application>
  <PresentationFormat>Egyéni</PresentationFormat>
  <Paragraphs>19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Teko</vt:lpstr>
      <vt:lpstr>Calibri</vt:lpstr>
      <vt:lpstr>Office-téma</vt:lpstr>
      <vt:lpstr>The useage of the media and the internet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useage of the media and the internet</dc:title>
  <dc:creator>Zsíros Gábor</dc:creator>
  <cp:lastModifiedBy>Zsíros Gábor</cp:lastModifiedBy>
  <cp:revision>8</cp:revision>
  <dcterms:modified xsi:type="dcterms:W3CDTF">2021-01-04T17:26:57Z</dcterms:modified>
</cp:coreProperties>
</file>