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98CDFF-2CC2-453F-9522-623D93D3EB01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98CDFF-2CC2-453F-9522-623D93D3EB01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098CDFF-2CC2-453F-9522-623D93D3EB01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KONSTANTINA</a:t>
            </a:r>
          </a:p>
          <a:p>
            <a:r>
              <a:rPr lang="en-GB" dirty="0" smtClean="0"/>
              <a:t>TSOUTSIA</a:t>
            </a:r>
          </a:p>
          <a:p>
            <a:endParaRPr lang="en-GB" dirty="0"/>
          </a:p>
          <a:p>
            <a:r>
              <a:rPr lang="en-GB" dirty="0" smtClean="0"/>
              <a:t>ELISABETH</a:t>
            </a:r>
          </a:p>
          <a:p>
            <a:r>
              <a:rPr lang="en-GB" dirty="0" smtClean="0"/>
              <a:t>SIMOU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Greek energy crisis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357736"/>
            <a:ext cx="5292080" cy="297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40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800" dirty="0"/>
              <a:t>Greece's National Electricity Company warns of the possibility of the country falling into an energy crisis, as in December last year, when large consumption has triggered a sharp shortage of electricity, Greek electronic publications reported.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976" y="3933056"/>
            <a:ext cx="3600400" cy="27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30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400" dirty="0"/>
              <a:t>In order not to have surprises this winter, the company has planned measures to avoid a new energy crisis, News reported. The cold </a:t>
            </a:r>
            <a:r>
              <a:rPr lang="en-GB" sz="2400" dirty="0" smtClean="0"/>
              <a:t>three years before </a:t>
            </a:r>
            <a:r>
              <a:rPr lang="en-GB" sz="2400" dirty="0"/>
              <a:t>in Europe in December and January 2017 led to increased electricity consumption by hydroelectric power plants and caused a serious shortage of electricity.</a:t>
            </a:r>
          </a:p>
        </p:txBody>
      </p:sp>
    </p:spTree>
    <p:extLst>
      <p:ext uri="{BB962C8B-B14F-4D97-AF65-F5344CB8AC3E}">
        <p14:creationId xmlns:p14="http://schemas.microsoft.com/office/powerpoint/2010/main" val="24467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GB" sz="2400" dirty="0" smtClean="0"/>
              <a:t>In 2018, </a:t>
            </a:r>
            <a:r>
              <a:rPr lang="en-GB" sz="2400" dirty="0"/>
              <a:t>the water in the Greek dams is estimated to be a record low, with experts fearing that if electricity consumption increases </a:t>
            </a:r>
            <a:r>
              <a:rPr lang="en-GB" sz="2400" dirty="0" smtClean="0"/>
              <a:t>that</a:t>
            </a:r>
            <a:r>
              <a:rPr lang="en-GB" sz="2400" dirty="0"/>
              <a:t> </a:t>
            </a:r>
            <a:r>
              <a:rPr lang="en-GB" sz="2400" b="1" dirty="0"/>
              <a:t>winter</a:t>
            </a:r>
            <a:r>
              <a:rPr lang="en-GB" sz="2400" dirty="0"/>
              <a:t>, as </a:t>
            </a:r>
            <a:r>
              <a:rPr lang="en-GB" sz="2400" dirty="0" smtClean="0"/>
              <a:t>in 2017, </a:t>
            </a:r>
            <a:r>
              <a:rPr lang="en-GB" sz="2400" dirty="0"/>
              <a:t>it will not be compensated by hydroelectric power plants. At a power forum in Athens, the </a:t>
            </a:r>
            <a:r>
              <a:rPr lang="en-GB" sz="2400" b="1" dirty="0"/>
              <a:t>energy</a:t>
            </a:r>
            <a:r>
              <a:rPr lang="en-GB" sz="2400" dirty="0"/>
              <a:t> operator chief Nikos </a:t>
            </a:r>
            <a:r>
              <a:rPr lang="en-GB" sz="2400" dirty="0" err="1"/>
              <a:t>Bulaxis</a:t>
            </a:r>
            <a:r>
              <a:rPr lang="en-GB" sz="2400" dirty="0"/>
              <a:t> warned that similar problems with water scarcity currently exist in the </a:t>
            </a:r>
            <a:r>
              <a:rPr lang="en-GB" sz="2400" dirty="0" err="1"/>
              <a:t>neighboring</a:t>
            </a:r>
            <a:r>
              <a:rPr lang="en-GB" sz="2400" dirty="0"/>
              <a:t> countries and that, if necessary, their hopes of supplying electricity are low. </a:t>
            </a:r>
          </a:p>
        </p:txBody>
      </p:sp>
    </p:spTree>
    <p:extLst>
      <p:ext uri="{BB962C8B-B14F-4D97-AF65-F5344CB8AC3E}">
        <p14:creationId xmlns:p14="http://schemas.microsoft.com/office/powerpoint/2010/main" val="10876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400" dirty="0"/>
              <a:t>He explains that, in view of a possible </a:t>
            </a:r>
            <a:r>
              <a:rPr lang="en-GB" sz="2400" b="1" dirty="0"/>
              <a:t>crisis</a:t>
            </a:r>
            <a:r>
              <a:rPr lang="en-GB" sz="2400" dirty="0"/>
              <a:t>, the electricity company is planning to deliver LNG liquefied gas to feed the </a:t>
            </a:r>
            <a:r>
              <a:rPr lang="en-GB" sz="2400" dirty="0" err="1"/>
              <a:t>Revitus</a:t>
            </a:r>
            <a:r>
              <a:rPr lang="en-GB" sz="2400" dirty="0"/>
              <a:t> terminal for the January and December critical months when cold days are </a:t>
            </a:r>
            <a:r>
              <a:rPr lang="en-GB" sz="2400" dirty="0" smtClean="0"/>
              <a:t>expected</a:t>
            </a:r>
            <a:r>
              <a:rPr lang="en-GB" sz="2400" dirty="0" smtClean="0"/>
              <a:t>.</a:t>
            </a:r>
            <a:r>
              <a:rPr lang="el-GR" sz="2400" dirty="0" smtClean="0"/>
              <a:t> </a:t>
            </a:r>
            <a:r>
              <a:rPr lang="en-GB" sz="2400" dirty="0" smtClean="0"/>
              <a:t>Ta </a:t>
            </a:r>
            <a:r>
              <a:rPr lang="en-GB" sz="2400" dirty="0" err="1"/>
              <a:t>Nea</a:t>
            </a:r>
            <a:r>
              <a:rPr lang="en-GB" sz="2400" dirty="0"/>
              <a:t> informs about how best to save </a:t>
            </a:r>
            <a:r>
              <a:rPr lang="en-GB" sz="2400" b="1" dirty="0"/>
              <a:t>energy</a:t>
            </a:r>
            <a:r>
              <a:rPr lang="en-GB" sz="2400" dirty="0"/>
              <a:t> and heat the different homes in view of the coming winter. The newspaper notes that the new national </a:t>
            </a:r>
            <a:r>
              <a:rPr lang="en-GB" sz="2400" b="1" dirty="0"/>
              <a:t>energy</a:t>
            </a:r>
            <a:r>
              <a:rPr lang="en-GB" sz="2400" dirty="0"/>
              <a:t> market plan in </a:t>
            </a:r>
            <a:r>
              <a:rPr lang="en-GB" sz="2400" b="1" dirty="0"/>
              <a:t>Greece</a:t>
            </a:r>
            <a:r>
              <a:rPr lang="en-GB" sz="2400" dirty="0"/>
              <a:t> will be ready in April.</a:t>
            </a:r>
          </a:p>
        </p:txBody>
      </p:sp>
    </p:spTree>
    <p:extLst>
      <p:ext uri="{BB962C8B-B14F-4D97-AF65-F5344CB8AC3E}">
        <p14:creationId xmlns:p14="http://schemas.microsoft.com/office/powerpoint/2010/main" val="13323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 for your attention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21088"/>
            <a:ext cx="2194744" cy="219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033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7">
      <a:dk1>
        <a:srgbClr val="9B8D8D"/>
      </a:dk1>
      <a:lt1>
        <a:sysClr val="window" lastClr="FFFFFF"/>
      </a:lt1>
      <a:dk2>
        <a:srgbClr val="1D1919"/>
      </a:dk2>
      <a:lt2>
        <a:srgbClr val="9B8D8D"/>
      </a:lt2>
      <a:accent1>
        <a:srgbClr val="C66951"/>
      </a:accent1>
      <a:accent2>
        <a:srgbClr val="BCB3B3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FFD147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53</TotalTime>
  <Words>138</Words>
  <Application>Microsoft Office PowerPoint</Application>
  <PresentationFormat>Προβολή στην οθόνη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Grid</vt:lpstr>
      <vt:lpstr>Greek energy crisis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Thanks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energy crisis</dc:title>
  <dc:creator>Maria Anastasopoulou</dc:creator>
  <cp:lastModifiedBy>Windows User</cp:lastModifiedBy>
  <cp:revision>7</cp:revision>
  <dcterms:created xsi:type="dcterms:W3CDTF">2020-01-22T18:44:43Z</dcterms:created>
  <dcterms:modified xsi:type="dcterms:W3CDTF">2020-02-14T09:39:32Z</dcterms:modified>
</cp:coreProperties>
</file>