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4F0D4-BD3C-4CE0-A5FB-7412FC06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CB8148-C576-49DD-8497-D4B5EE769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38BE20-EB6A-464D-806C-F5352057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1B5F-1FA3-4F83-ACC9-A1BB451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BF3E90-476D-4E0D-AB5E-D8DF3F3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810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43F25-5D05-458A-A870-E7FBCE14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C85E75-0E29-4856-9ED3-B0CEDA89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2CEFA-96A6-45C1-87B3-C19FE510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469A6A-2758-45D8-B237-2B1D8148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82BE-97EF-47FB-8DD3-AFBA41A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5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CC9D78-C9BE-4FF3-B08B-8CF3B101D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508BB3-1102-4139-B696-13E16E25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EF640-423D-4661-AC99-432891A4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C0E380-EF2B-40EE-9346-222B73B0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AB2FA-97E7-4E48-A691-7F2F8C71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3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079F8-96ED-4F53-B2D2-CF9A5996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1A8E1-4FEC-46C0-A3CA-5AFD26DB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4EA19B-887B-41D9-AD66-8A2FEDA7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31695-7BCF-4018-BB62-2759DFC5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A58D8D-2542-4ED0-80C9-E899323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69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53DAF-AAFF-40A8-A27C-7D513412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2F11AD-D0A8-4516-A216-98F03CF9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10878-589E-4E95-9286-D450859F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0BD54-1880-42ED-A92D-65820FDF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83FE1-2AB3-4D2A-A892-2B574058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10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05698-35B1-455E-80E5-EB361A68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B5CB9-F75E-49C1-8254-ABBE78B17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E14ECC-4897-4936-A867-8F4342009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AD98C2-58A1-4E38-876F-688FFBA9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6662F-070B-45BA-A0AB-079E1895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D9DEC7-307E-4F0E-8FD9-C5493D0A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84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00146-E86F-41CD-8F42-981309F7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E0CDD8-E147-4321-9822-2F7B365A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6C3972-CE5F-4870-822B-C0355047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EF58E8-4767-4392-8BA9-949A1485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E0BFAC-E777-4628-8693-0C1E24D8B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1F6545-EEE4-4A67-81A8-EB5EB89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E5FB4-FDF6-4268-9116-3E2CFC06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8BEA49-DF6A-41FA-9063-0EB0C8F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63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EA1DE-077F-430C-972F-4567717B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01F375-CCDB-415C-9091-81B807E8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AA627C-BFD5-4DD4-BBF6-545058E3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9CDCAB-DB27-47EA-8C57-DE5E6D15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937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8DCDEC-D8AD-4202-878E-C4D5D64C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03EDF1-34CA-4C77-9033-A3301214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5A7A15-D578-4B92-8C8D-D20AEF81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652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08706-756D-4255-A84A-DD976B41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36E0B2-D2D9-4801-9EF9-8CBBD229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B5FCF-3E8F-40E3-9E57-B277493E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A153A2-0FB7-48F3-9919-35D34DF1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006E88-1E10-4DEE-ABAB-B37E9B24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1632E4-A3C3-49CA-95E3-9838B06E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641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222FD-EA5F-4CA1-8206-137BD792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5E4F30-12DA-48EF-AA2B-7B8CE7FB4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2D9FA0-D7DB-4709-85C4-8322B069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ACAD6-E1B7-4791-9957-FC7863B3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B9F111-E2C5-45A2-8332-828A39B8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D25849-360F-4BD8-A569-EE0A4AFA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11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3143DE-6A85-4059-B390-D929BA1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B2358-EF9E-44AA-9838-D7675A8B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5F66F6-0A59-45CA-9752-591A7197B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CC87-BBCB-412E-BD45-765F1DBD5D54}" type="datetimeFigureOut">
              <a:rPr lang="hu-HU" smtClean="0"/>
              <a:pPr/>
              <a:t>2020.03.04.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9D6040-885F-4C8F-B260-B3F1CAD8B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5A6744-2616-49E9-8DE6-278B50ED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59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8F05BC-CB0B-4780-B835-327008CF7A9A}"/>
              </a:ext>
            </a:extLst>
          </p:cNvPr>
          <p:cNvSpPr txBox="1"/>
          <p:nvPr/>
        </p:nvSpPr>
        <p:spPr>
          <a:xfrm>
            <a:off x="3788156" y="1599686"/>
            <a:ext cx="461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>
                    <a:lumMod val="95000"/>
                  </a:schemeClr>
                </a:solidFill>
              </a:rPr>
              <a:t>Task – True or False</a:t>
            </a:r>
          </a:p>
        </p:txBody>
      </p:sp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545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5170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4DD39E-A8CE-438A-924F-ABAC95A3F2DB}"/>
              </a:ext>
            </a:extLst>
          </p:cNvPr>
          <p:cNvSpPr txBox="1"/>
          <p:nvPr/>
        </p:nvSpPr>
        <p:spPr>
          <a:xfrm>
            <a:off x="1351587" y="2071253"/>
            <a:ext cx="5401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1. The population of Hungary is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9 772 706 people.</a:t>
            </a:r>
          </a:p>
        </p:txBody>
      </p:sp>
      <p:pic>
        <p:nvPicPr>
          <p:cNvPr id="6148" name="Picture 4" descr="KÃ©ptalÃ¡latok a kÃ¶vetkezÅre: magyarorszÃ¡g">
            <a:extLst>
              <a:ext uri="{FF2B5EF4-FFF2-40B4-BE49-F238E27FC236}">
                <a16:creationId xmlns:a16="http://schemas.microsoft.com/office/drawing/2014/main" xmlns="" id="{6FB14297-8922-4D7E-A024-803EB1E5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868" y="2471317"/>
            <a:ext cx="4322618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63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05DA6130-04B9-4262-95DB-E153C519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668D71-ADBA-4876-9109-6D505DA9FC73}"/>
              </a:ext>
            </a:extLst>
          </p:cNvPr>
          <p:cNvSpPr txBox="1"/>
          <p:nvPr/>
        </p:nvSpPr>
        <p:spPr>
          <a:xfrm>
            <a:off x="1351587" y="2071253"/>
            <a:ext cx="5819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70.5% of Hungary’s population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living in cities.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KÃ©ptalÃ¡latok a kÃ¶vetkezÅre: magyarorszÃ¡g vÃ¡ros">
            <a:extLst>
              <a:ext uri="{FF2B5EF4-FFF2-40B4-BE49-F238E27FC236}">
                <a16:creationId xmlns:a16="http://schemas.microsoft.com/office/drawing/2014/main" xmlns="" id="{CC0ABC2F-B121-46F3-8789-028765AA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840" y="3069061"/>
            <a:ext cx="5054744" cy="3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670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926E6E-3680-482F-A6EF-E45E528B4B13}"/>
              </a:ext>
            </a:extLst>
          </p:cNvPr>
          <p:cNvSpPr txBox="1"/>
          <p:nvPr/>
        </p:nvSpPr>
        <p:spPr>
          <a:xfrm>
            <a:off x="1351587" y="2071253"/>
            <a:ext cx="6178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More than 97% of the Hungarian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population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Hungarian.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02" name="Picture 6" descr="KÃ©ptalÃ¡latok a kÃ¶vetkezÅre: hungary people">
            <a:extLst>
              <a:ext uri="{FF2B5EF4-FFF2-40B4-BE49-F238E27FC236}">
                <a16:creationId xmlns:a16="http://schemas.microsoft.com/office/drawing/2014/main" xmlns="" id="{60D667A0-88F6-4101-84A1-A7F39712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820" y="3148471"/>
            <a:ext cx="4751797" cy="32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86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87C300-F2CC-4AD6-88A3-76BDADE7BB4B}"/>
              </a:ext>
            </a:extLst>
          </p:cNvPr>
          <p:cNvSpPr txBox="1"/>
          <p:nvPr/>
        </p:nvSpPr>
        <p:spPr>
          <a:xfrm>
            <a:off x="1351587" y="2071253"/>
            <a:ext cx="4879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There are 276 registered 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religion in Hungary.</a:t>
            </a:r>
          </a:p>
        </p:txBody>
      </p:sp>
      <p:pic>
        <p:nvPicPr>
          <p:cNvPr id="3074" name="Picture 2" descr="KÃ©ptalÃ¡latok a kÃ¶vetkezÅre: hungary religion">
            <a:extLst>
              <a:ext uri="{FF2B5EF4-FFF2-40B4-BE49-F238E27FC236}">
                <a16:creationId xmlns:a16="http://schemas.microsoft.com/office/drawing/2014/main" xmlns="" id="{B1F07827-1938-41BE-B92A-E9D917E3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146" y="3148471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21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48CDD8-A29C-421D-9F31-75B5FE9364D6}"/>
              </a:ext>
            </a:extLst>
          </p:cNvPr>
          <p:cNvSpPr txBox="1"/>
          <p:nvPr/>
        </p:nvSpPr>
        <p:spPr>
          <a:xfrm>
            <a:off x="1351587" y="2071253"/>
            <a:ext cx="4413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74% of the Hungarian </a:t>
            </a:r>
            <a:endParaRPr lang="hu-HU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population </a:t>
            </a:r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Catholic</a:t>
            </a: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2050" name="Picture 2" descr="KÃ©ptalÃ¡latok a kÃ¶vetkezÅre: hungary catholic">
            <a:extLst>
              <a:ext uri="{FF2B5EF4-FFF2-40B4-BE49-F238E27FC236}">
                <a16:creationId xmlns:a16="http://schemas.microsoft.com/office/drawing/2014/main" xmlns="" id="{FD4E6850-E6B2-4EA0-91D3-4C9C8DE4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871" y="2326038"/>
            <a:ext cx="2678112" cy="40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07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xmlns="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CBD49B-42AF-47C7-A7A6-6C5AA434C83C}"/>
              </a:ext>
            </a:extLst>
          </p:cNvPr>
          <p:cNvSpPr txBox="1"/>
          <p:nvPr/>
        </p:nvSpPr>
        <p:spPr>
          <a:xfrm>
            <a:off x="1726716" y="2103581"/>
            <a:ext cx="327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Results :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1. False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2. True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3. True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4. False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5. True</a:t>
            </a:r>
          </a:p>
        </p:txBody>
      </p:sp>
      <p:pic>
        <p:nvPicPr>
          <p:cNvPr id="7170" name="Picture 2" descr="KÃ©ptalÃ¡latok a kÃ¶vetkezÅre: results">
            <a:extLst>
              <a:ext uri="{FF2B5EF4-FFF2-40B4-BE49-F238E27FC236}">
                <a16:creationId xmlns:a16="http://schemas.microsoft.com/office/drawing/2014/main" xmlns="" id="{11419B7F-9867-4234-8F4A-2CAF2834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519" y="3429000"/>
            <a:ext cx="4012478" cy="28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160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</Words>
  <Application>Microsoft Office PowerPoint</Application>
  <PresentationFormat>Egyéni</PresentationFormat>
  <Paragraphs>17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Eszter</cp:lastModifiedBy>
  <cp:revision>22</cp:revision>
  <dcterms:created xsi:type="dcterms:W3CDTF">2020-02-23T20:15:31Z</dcterms:created>
  <dcterms:modified xsi:type="dcterms:W3CDTF">2020-03-04T19:34:06Z</dcterms:modified>
</cp:coreProperties>
</file>