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3" r:id="rId3"/>
    <p:sldId id="264" r:id="rId4"/>
    <p:sldId id="260" r:id="rId5"/>
    <p:sldId id="261" r:id="rId6"/>
    <p:sldId id="265" r:id="rId7"/>
    <p:sldId id="262" r:id="rId8"/>
    <p:sldId id="266" r:id="rId9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E3604-6C77-49D3-ADF2-527D1FD2F910}" type="datetimeFigureOut">
              <a:rPr lang="hu-HU" smtClean="0"/>
              <a:pPr/>
              <a:t>2021. 01. 14.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02F5E-9400-4F9A-B901-0EFCA768793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282666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E3604-6C77-49D3-ADF2-527D1FD2F910}" type="datetimeFigureOut">
              <a:rPr lang="hu-HU" smtClean="0"/>
              <a:pPr/>
              <a:t>2021. 01. 14.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02F5E-9400-4F9A-B901-0EFCA768793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8926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E3604-6C77-49D3-ADF2-527D1FD2F910}" type="datetimeFigureOut">
              <a:rPr lang="hu-HU" smtClean="0"/>
              <a:pPr/>
              <a:t>2021. 01. 14.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02F5E-9400-4F9A-B901-0EFCA768793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767590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E3604-6C77-49D3-ADF2-527D1FD2F910}" type="datetimeFigureOut">
              <a:rPr lang="hu-HU" smtClean="0"/>
              <a:pPr/>
              <a:t>2021. 01. 14.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02F5E-9400-4F9A-B901-0EFCA768793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80540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E3604-6C77-49D3-ADF2-527D1FD2F910}" type="datetimeFigureOut">
              <a:rPr lang="hu-HU" smtClean="0"/>
              <a:pPr/>
              <a:t>2021. 01. 14.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02F5E-9400-4F9A-B901-0EFCA768793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99633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E3604-6C77-49D3-ADF2-527D1FD2F910}" type="datetimeFigureOut">
              <a:rPr lang="hu-HU" smtClean="0"/>
              <a:pPr/>
              <a:t>2021. 01. 14.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02F5E-9400-4F9A-B901-0EFCA768793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27950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E3604-6C77-49D3-ADF2-527D1FD2F910}" type="datetimeFigureOut">
              <a:rPr lang="hu-HU" smtClean="0"/>
              <a:pPr/>
              <a:t>2021. 01. 14.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02F5E-9400-4F9A-B901-0EFCA768793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555534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E3604-6C77-49D3-ADF2-527D1FD2F910}" type="datetimeFigureOut">
              <a:rPr lang="hu-HU" smtClean="0"/>
              <a:pPr/>
              <a:t>2021. 01. 14.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02F5E-9400-4F9A-B901-0EFCA768793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76682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E3604-6C77-49D3-ADF2-527D1FD2F910}" type="datetimeFigureOut">
              <a:rPr lang="hu-HU" smtClean="0"/>
              <a:pPr/>
              <a:t>2021. 01. 14.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02F5E-9400-4F9A-B901-0EFCA768793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416074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E3604-6C77-49D3-ADF2-527D1FD2F910}" type="datetimeFigureOut">
              <a:rPr lang="hu-HU" smtClean="0"/>
              <a:pPr/>
              <a:t>2021. 01. 14.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02F5E-9400-4F9A-B901-0EFCA768793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26154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E3604-6C77-49D3-ADF2-527D1FD2F910}" type="datetimeFigureOut">
              <a:rPr lang="hu-HU" smtClean="0"/>
              <a:pPr/>
              <a:t>2021. 01. 14.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02F5E-9400-4F9A-B901-0EFCA768793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485956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6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4E3604-6C77-49D3-ADF2-527D1FD2F910}" type="datetimeFigureOut">
              <a:rPr lang="hu-HU" smtClean="0"/>
              <a:pPr/>
              <a:t>2021. 01. 14.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302F5E-9400-4F9A-B901-0EFCA768793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00031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ép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82585" y="3710647"/>
            <a:ext cx="6000750" cy="3333750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61665" y="1690688"/>
            <a:ext cx="3853132" cy="2792016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47009" y="1329397"/>
            <a:ext cx="4286250" cy="2381250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Civilizational </a:t>
            </a:r>
            <a:r>
              <a:rPr lang="hu-H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diseases</a:t>
            </a:r>
            <a:endParaRPr lang="hu-H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7086" y="1329397"/>
            <a:ext cx="2466521" cy="2466521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95275" y="4253572"/>
            <a:ext cx="3810000" cy="2790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25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sz="6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Basics</a:t>
            </a:r>
            <a:endParaRPr lang="hu-H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hu-H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</a:t>
            </a:r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</a:t>
            </a:r>
            <a:r>
              <a:rPr lang="hu-H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health</a:t>
            </a:r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  <a:p>
            <a:pPr marL="0" indent="0" algn="just">
              <a:buNone/>
            </a:pPr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ealth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not only a lack of disease and disability, but a state of complete physical, mental and social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well-being</a:t>
            </a:r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(WHO, 1946)</a:t>
            </a:r>
          </a:p>
          <a:p>
            <a:pPr marL="0" indent="0" algn="just">
              <a:buNone/>
            </a:pPr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Health </a:t>
            </a:r>
            <a:r>
              <a:rPr lang="hu-H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Behaviour</a:t>
            </a:r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marL="0" indent="0" algn="just">
              <a:buNone/>
            </a:pPr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condition of a healthy lifestyle is health-conscious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behavior</a:t>
            </a:r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buNone/>
            </a:pPr>
            <a:r>
              <a:rPr lang="hu-H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health-conscious, pays more attention to </a:t>
            </a:r>
            <a:r>
              <a:rPr lang="hu-H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them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sel</a:t>
            </a:r>
            <a:r>
              <a:rPr lang="hu-H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ves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pays attention to </a:t>
            </a:r>
            <a:r>
              <a:rPr lang="hu-H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their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lifestyle, moves regularly, and does not consume excessive amounts of pleasure drugs…. , but the opposite of this, who does not deal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</a:t>
            </a:r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themselves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unfortunately</a:t>
            </a:r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here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 many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people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so the diseases of civilization could develop.</a:t>
            </a:r>
            <a:endParaRPr lang="hu-H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368913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W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hat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do we call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civili</a:t>
            </a:r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ed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diseases?</a:t>
            </a:r>
            <a:endParaRPr lang="hu-H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pPr algn="just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is a collective name for diseases that afflict the people of the modern age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hu-H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hu-H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Development</a:t>
            </a:r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T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hey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 be traced back to the last century, but their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prevalence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has increased in the last few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decades</a:t>
            </a:r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algn="just"/>
            <a:r>
              <a:rPr lang="hu-H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Nowadays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is present in every community with a modern and advanced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lifestyle</a:t>
            </a:r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hu-H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817287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Why are the diseases of civilization conquering?</a:t>
            </a:r>
            <a:endParaRPr lang="hu-H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21120" y="2511119"/>
            <a:ext cx="10515600" cy="4346881"/>
          </a:xfrm>
        </p:spPr>
        <p:txBody>
          <a:bodyPr/>
          <a:lstStyle/>
          <a:p>
            <a:pPr algn="just"/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 of today does a sedentary work, barely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moving</a:t>
            </a:r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hu-H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Many times people don’t even have time to eat during the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day</a:t>
            </a:r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algn="just"/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l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ack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exercise, </a:t>
            </a:r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sedentary lifestyle is completely unnatural and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therefore</a:t>
            </a:r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it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poses great dangers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hu-H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can result in obesity, some metabolic and musculoskeletal disorders.</a:t>
            </a:r>
            <a:endParaRPr lang="hu-H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412334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hu-HU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What</a:t>
            </a:r>
            <a:r>
              <a:rPr lang="hu-H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hu-HU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are</a:t>
            </a:r>
            <a:r>
              <a:rPr lang="hu-H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hu-HU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the</a:t>
            </a:r>
            <a:r>
              <a:rPr lang="hu-H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most </a:t>
            </a:r>
            <a:r>
              <a:rPr lang="hu-HU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common</a:t>
            </a:r>
            <a:r>
              <a:rPr lang="hu-H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civilizational </a:t>
            </a:r>
            <a:r>
              <a:rPr lang="hu-HU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deseases</a:t>
            </a:r>
            <a:r>
              <a:rPr lang="hu-H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?</a:t>
            </a:r>
            <a:r>
              <a:rPr lang="hu-HU" sz="3600" b="1" dirty="0">
                <a:latin typeface="+mn-lt"/>
              </a:rPr>
              <a:t> 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731044" y="1690688"/>
            <a:ext cx="10515600" cy="4736352"/>
          </a:xfrm>
        </p:spPr>
        <p:txBody>
          <a:bodyPr>
            <a:normAutofit/>
          </a:bodyPr>
          <a:lstStyle/>
          <a:p>
            <a:pPr algn="just"/>
            <a:r>
              <a:rPr lang="hu-HU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High</a:t>
            </a:r>
            <a:r>
              <a:rPr lang="hu-H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blood</a:t>
            </a:r>
            <a:r>
              <a:rPr lang="hu-H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pressure</a:t>
            </a:r>
            <a:endParaRPr lang="hu-HU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hu-HU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Neoplastic</a:t>
            </a:r>
            <a:r>
              <a:rPr lang="hu-H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deseases</a:t>
            </a:r>
            <a:endParaRPr lang="hu-HU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hu-HU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Cardiovascular</a:t>
            </a:r>
            <a:r>
              <a:rPr lang="hu-H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diseases</a:t>
            </a:r>
            <a:endParaRPr lang="hu-HU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hu-HU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Heart</a:t>
            </a:r>
            <a:r>
              <a:rPr lang="hu-H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attack</a:t>
            </a:r>
            <a:r>
              <a:rPr lang="hu-H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hu-HU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hu-HU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Seizure</a:t>
            </a:r>
            <a:r>
              <a:rPr lang="hu-H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hu-H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0393" y="1925465"/>
            <a:ext cx="5291328" cy="3529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9522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hu-HU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What</a:t>
            </a:r>
            <a:r>
              <a:rPr lang="hu-H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hu-HU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are</a:t>
            </a:r>
            <a:r>
              <a:rPr lang="hu-H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hu-HU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the</a:t>
            </a:r>
            <a:r>
              <a:rPr lang="hu-H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most </a:t>
            </a:r>
            <a:r>
              <a:rPr lang="hu-HU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common</a:t>
            </a:r>
            <a:r>
              <a:rPr lang="hu-H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civilizational </a:t>
            </a:r>
            <a:r>
              <a:rPr lang="hu-HU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deseases</a:t>
            </a:r>
            <a:r>
              <a:rPr lang="hu-H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? </a:t>
            </a:r>
            <a:endParaRPr lang="hu-HU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u-H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Over </a:t>
            </a:r>
            <a:r>
              <a:rPr lang="hu-H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weight</a:t>
            </a:r>
            <a:endParaRPr lang="hu-H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hu-H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Anorexia</a:t>
            </a:r>
            <a:endParaRPr lang="hu-H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hu-H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hu-H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Depression</a:t>
            </a:r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hu-H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hu-H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hu-H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Alcohol</a:t>
            </a:r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</a:t>
            </a:r>
            <a:r>
              <a:rPr lang="hu-H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drug</a:t>
            </a:r>
            <a:r>
              <a:rPr lang="hu-H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addiction</a:t>
            </a:r>
            <a:r>
              <a:rPr lang="hu-H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endParaRPr lang="hu-H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Diabetes</a:t>
            </a:r>
            <a:endParaRPr lang="hu-H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4495" y="1027906"/>
            <a:ext cx="2143125" cy="2705100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5661" y="4001294"/>
            <a:ext cx="4212336" cy="212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0921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What</a:t>
            </a:r>
            <a:r>
              <a:rPr lang="hu-H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hu-HU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can</a:t>
            </a:r>
            <a:r>
              <a:rPr lang="hu-H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hu-HU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you</a:t>
            </a:r>
            <a:r>
              <a:rPr lang="hu-H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hu-HU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do</a:t>
            </a:r>
            <a:r>
              <a:rPr lang="hu-H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hu-HU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to</a:t>
            </a:r>
            <a:r>
              <a:rPr lang="hu-H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hu-HU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avoid</a:t>
            </a:r>
            <a:r>
              <a:rPr lang="hu-H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hu-HU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these</a:t>
            </a:r>
            <a:r>
              <a:rPr lang="hu-H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hu-HU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diseases</a:t>
            </a:r>
            <a:r>
              <a:rPr lang="hu-H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?</a:t>
            </a:r>
            <a:r>
              <a:rPr lang="hu-HU" sz="4000" b="1" dirty="0">
                <a:latin typeface="+mn-lt"/>
              </a:rPr>
              <a:t> 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782493"/>
            <a:ext cx="10515600" cy="4351338"/>
          </a:xfrm>
        </p:spPr>
        <p:txBody>
          <a:bodyPr>
            <a:normAutofit/>
          </a:bodyPr>
          <a:lstStyle/>
          <a:p>
            <a:r>
              <a:rPr lang="hu-H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Exercise</a:t>
            </a:r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more</a:t>
            </a:r>
          </a:p>
          <a:p>
            <a:r>
              <a:rPr lang="hu-H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Eat</a:t>
            </a:r>
            <a:r>
              <a:rPr lang="hu-H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foods</a:t>
            </a:r>
            <a:r>
              <a:rPr lang="hu-H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full</a:t>
            </a:r>
            <a:r>
              <a:rPr lang="hu-H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</a:t>
            </a:r>
            <a:r>
              <a:rPr lang="hu-H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fibers</a:t>
            </a:r>
            <a:r>
              <a:rPr lang="hu-H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hu-H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vitamins</a:t>
            </a:r>
            <a:r>
              <a:rPr lang="hu-H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</a:t>
            </a:r>
            <a:r>
              <a:rPr lang="hu-H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minerals</a:t>
            </a:r>
            <a:r>
              <a:rPr lang="hu-H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hu-H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oat</a:t>
            </a:r>
            <a:r>
              <a:rPr lang="hu-H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hu-H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orange</a:t>
            </a:r>
            <a:r>
              <a:rPr lang="hu-H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hu-H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pickled</a:t>
            </a:r>
            <a:r>
              <a:rPr lang="hu-H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cabbage</a:t>
            </a:r>
            <a:r>
              <a:rPr lang="hu-H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</a:p>
          <a:p>
            <a:r>
              <a:rPr lang="hu-H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Quit</a:t>
            </a:r>
            <a:r>
              <a:rPr lang="hu-H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smoking</a:t>
            </a:r>
            <a:r>
              <a:rPr lang="hu-H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</a:t>
            </a:r>
            <a:r>
              <a:rPr lang="hu-H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using</a:t>
            </a:r>
            <a:r>
              <a:rPr lang="hu-H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drugs</a:t>
            </a:r>
            <a:endParaRPr lang="hu-H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hu-H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Dring</a:t>
            </a:r>
            <a:r>
              <a:rPr lang="hu-H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alcohol</a:t>
            </a:r>
            <a:r>
              <a:rPr lang="hu-H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within</a:t>
            </a:r>
            <a:r>
              <a:rPr lang="hu-H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bounds</a:t>
            </a:r>
            <a:endParaRPr lang="hu-H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hu-H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Eat</a:t>
            </a:r>
            <a:r>
              <a:rPr lang="hu-H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less </a:t>
            </a:r>
            <a:r>
              <a:rPr lang="hu-H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food</a:t>
            </a:r>
            <a:r>
              <a:rPr lang="hu-H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full</a:t>
            </a:r>
            <a:r>
              <a:rPr lang="hu-H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</a:t>
            </a:r>
            <a:r>
              <a:rPr lang="hu-H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grease</a:t>
            </a:r>
            <a:r>
              <a:rPr lang="hu-H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</a:t>
            </a:r>
            <a:r>
              <a:rPr lang="hu-H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carbohydrate</a:t>
            </a:r>
            <a:r>
              <a:rPr lang="hu-H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65820" y="4582333"/>
            <a:ext cx="4026180" cy="2275667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07944" y="2898090"/>
            <a:ext cx="4056033" cy="2251719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1641" y="4841091"/>
            <a:ext cx="2659269" cy="1733234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46781" y="5119256"/>
            <a:ext cx="5312884" cy="1571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5641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840402" y="1710600"/>
            <a:ext cx="7283312" cy="1325563"/>
          </a:xfrm>
        </p:spPr>
        <p:txBody>
          <a:bodyPr>
            <a:normAutofit/>
          </a:bodyPr>
          <a:lstStyle/>
          <a:p>
            <a:r>
              <a:rPr lang="hu-H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Thank</a:t>
            </a:r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hu-H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you</a:t>
            </a:r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hu-H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for</a:t>
            </a:r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hu-H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your</a:t>
            </a:r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hu-H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attention</a:t>
            </a:r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! </a:t>
            </a:r>
            <a:endParaRPr lang="hu-H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919" y="3313906"/>
            <a:ext cx="3387381" cy="3387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7792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328</Words>
  <Application>Microsoft Office PowerPoint</Application>
  <PresentationFormat>Szélesvásznú</PresentationFormat>
  <Paragraphs>40</Paragraphs>
  <Slides>8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Office-téma</vt:lpstr>
      <vt:lpstr>Civilizational diseases</vt:lpstr>
      <vt:lpstr>Basics</vt:lpstr>
      <vt:lpstr>What do we call civilised diseases?</vt:lpstr>
      <vt:lpstr>Why are the diseases of civilization conquering?</vt:lpstr>
      <vt:lpstr>What are the most common civilizational deseases? </vt:lpstr>
      <vt:lpstr>What are the most common civilizational deseases? </vt:lpstr>
      <vt:lpstr>What can you do to avoid these diseases? </vt:lpstr>
      <vt:lpstr>Thank you for your attention!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Civilizációs betegségek</dc:title>
  <dc:creator>Viki</dc:creator>
  <cp:lastModifiedBy>Sápi Vivien</cp:lastModifiedBy>
  <cp:revision>16</cp:revision>
  <dcterms:created xsi:type="dcterms:W3CDTF">2020-02-05T17:24:41Z</dcterms:created>
  <dcterms:modified xsi:type="dcterms:W3CDTF">2021-01-14T15:56:45Z</dcterms:modified>
</cp:coreProperties>
</file>