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a47d6653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a47d6653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35d5498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35d5498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35d5498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35d5498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35d54986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35d54986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98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85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9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1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76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6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29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27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16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09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44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948" y="4066000"/>
            <a:ext cx="5025600" cy="2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226" y="4065991"/>
            <a:ext cx="3853132" cy="279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1097" y="1679002"/>
            <a:ext cx="3346950" cy="18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8200" y="353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Civilizációs 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Betegségek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0563" y="1679000"/>
            <a:ext cx="2870873" cy="21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100" y="1689350"/>
            <a:ext cx="3700241" cy="20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03075" y="3820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Alapok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is az egészség?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egészség nem csupán a betegség és a nyomorékság hiánya, hanem a teljes testi, lelki és szociális jólét állapota (WHO, 1946)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Egészség-magatartás: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egészséges életmód feltétele az egészségtudatos magatartás. Aki egészségtudatos, az jobban odafigyel magára, odafigyel milyen életmódot folytat, rendszeresen mozog , nem fogyaszt mértéktelenül élvezeti szereket…. ,ám ennek az ellentéte, aki nem foglalkozik magával, sajnos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ilyen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emberből nagyon sok van, ezért tudtak kialakulni a civilizációs betegségek.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Miket hívunk civilizációs betegségeknek?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Olyan betegségek gyűjtőneve, amelyek a modern kor emberét sújtják.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Kialakulása: az elmúlt évszázadra tehető, de az elterjedésük az utóbbi néhány évtizedben megnőtt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Manapság már minden modern és fejlett életmódot folytató közösségben jelen van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Miért hódítanak a civilizációs betegségek?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idx="1"/>
          </p:nvPr>
        </p:nvSpPr>
        <p:spPr>
          <a:xfrm>
            <a:off x="885525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 embere ülő munkát végez, alig mozog.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Sokszor az embereknek napközben étkezni sincs ideje.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mozgáshiány, az ülő életmód teljesen természetellenes, és ezért nagy veszélyeket rejt.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Ennek következménye lehet az elhízás, egyes anyagcsere- és mozgásszervi betegségek.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8200" y="115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Melyek a leggyakrabban előforduló civilizációs megbetegedések?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Magas vérnyomás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Daganatos betegségek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Szív-és érrendszeri betegségek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Szívinfarktus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Agyvérzés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 dirty="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112" y="1579157"/>
            <a:ext cx="5290725" cy="35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idx="1"/>
          </p:nvPr>
        </p:nvSpPr>
        <p:spPr>
          <a:xfrm>
            <a:off x="838200" y="569700"/>
            <a:ext cx="10515600" cy="560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Elhízás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Depresszió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Alkohol-és drogfüggőség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Diabétesz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175" y="4049900"/>
            <a:ext cx="4213499" cy="21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934" y="853125"/>
            <a:ext cx="21431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Mit tegyen a betegségek elkerülése  érdekében?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idx="1"/>
          </p:nvPr>
        </p:nvSpPr>
        <p:spPr>
          <a:xfrm>
            <a:off x="838200" y="17824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Mozogjon </a:t>
            </a: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többet,</a:t>
            </a: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Egyen rostban, vitaminokban és ásványi anyagokban gazdag ételeket (zab, narancs, savanyú káposzta</a:t>
            </a: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Szokjon le a dohányzásról és a </a:t>
            </a: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drogról,</a:t>
            </a: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Alkoholt mértékkel </a:t>
            </a:r>
            <a:r>
              <a:rPr lang="hu-H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fogyasszon</a:t>
            </a: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Egyen zsírban és szénhidrátban csökkentett </a:t>
            </a: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ételeket.</a:t>
            </a: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96413"/>
            <a:ext cx="2659268" cy="173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294" y="4896413"/>
            <a:ext cx="5312884" cy="157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22" y="4545752"/>
            <a:ext cx="4020919" cy="22726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2830304"/>
            <a:ext cx="3629892" cy="22557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2331025" y="2162125"/>
            <a:ext cx="8040300" cy="21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Köszönjük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a figyelmet!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72925"/>
            <a:ext cx="3732674" cy="37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258</Words>
  <Application>Microsoft Office PowerPoint</Application>
  <PresentationFormat>Szélesvásznú</PresentationFormat>
  <Paragraphs>43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Civilizációs Betegségek</vt:lpstr>
      <vt:lpstr>Alapok</vt:lpstr>
      <vt:lpstr>Miket hívunk civilizációs betegségeknek?</vt:lpstr>
      <vt:lpstr>Miért hódítanak a civilizációs betegségek?</vt:lpstr>
      <vt:lpstr>Melyek a leggyakrabban előforduló civilizációs megbetegedések?</vt:lpstr>
      <vt:lpstr>PowerPoint-bemutató</vt:lpstr>
      <vt:lpstr>Mit tegyen a betegségek elkerülése  érdekében?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Civilizációs Betegségek</dc:title>
  <dc:creator>Sápi Vivien</dc:creator>
  <cp:lastModifiedBy>Sápi Vivien</cp:lastModifiedBy>
  <cp:revision>3</cp:revision>
  <dcterms:modified xsi:type="dcterms:W3CDTF">2021-01-14T15:56:41Z</dcterms:modified>
</cp:coreProperties>
</file>